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99" r:id="rId4"/>
    <p:sldId id="322" r:id="rId5"/>
    <p:sldId id="264" r:id="rId6"/>
    <p:sldId id="334" r:id="rId7"/>
    <p:sldId id="324" r:id="rId8"/>
    <p:sldId id="323" r:id="rId9"/>
    <p:sldId id="294" r:id="rId10"/>
    <p:sldId id="268" r:id="rId11"/>
    <p:sldId id="296" r:id="rId12"/>
    <p:sldId id="326" r:id="rId13"/>
    <p:sldId id="276" r:id="rId14"/>
    <p:sldId id="327" r:id="rId15"/>
    <p:sldId id="295" r:id="rId16"/>
    <p:sldId id="328" r:id="rId17"/>
    <p:sldId id="257" r:id="rId18"/>
    <p:sldId id="329" r:id="rId19"/>
    <p:sldId id="274" r:id="rId20"/>
    <p:sldId id="330" r:id="rId21"/>
    <p:sldId id="302" r:id="rId22"/>
    <p:sldId id="303" r:id="rId23"/>
    <p:sldId id="331" r:id="rId24"/>
    <p:sldId id="278" r:id="rId25"/>
    <p:sldId id="332" r:id="rId26"/>
    <p:sldId id="297" r:id="rId27"/>
    <p:sldId id="301" r:id="rId28"/>
    <p:sldId id="338" r:id="rId29"/>
    <p:sldId id="339" r:id="rId30"/>
    <p:sldId id="340" r:id="rId31"/>
    <p:sldId id="333" r:id="rId32"/>
    <p:sldId id="337" r:id="rId33"/>
    <p:sldId id="341" r:id="rId34"/>
    <p:sldId id="336" r:id="rId35"/>
    <p:sldId id="344" r:id="rId36"/>
    <p:sldId id="343" r:id="rId37"/>
    <p:sldId id="346" r:id="rId38"/>
    <p:sldId id="31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5B5B59"/>
    <a:srgbClr val="ED7D31"/>
    <a:srgbClr val="182028"/>
    <a:srgbClr val="484847"/>
    <a:srgbClr val="363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347" autoAdjust="0"/>
  </p:normalViewPr>
  <p:slideViewPr>
    <p:cSldViewPr snapToGrid="0">
      <p:cViewPr varScale="1">
        <p:scale>
          <a:sx n="57" d="100"/>
          <a:sy n="57" d="100"/>
        </p:scale>
        <p:origin x="1680" y="43"/>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24T16:24:43.99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0BA89-EBEE-4922-8FEA-58535B6D7C70}" type="datetimeFigureOut">
              <a:rPr lang="zh-CN" altLang="en-US" smtClean="0"/>
              <a:t>2019/5/28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0E37B-33BA-4D46-9E1B-CBC288661C4F}" type="slidenum">
              <a:rPr lang="zh-CN" altLang="en-US" smtClean="0"/>
              <a:t>‹#›</a:t>
            </a:fld>
            <a:endParaRPr lang="zh-CN" altLang="en-US"/>
          </a:p>
        </p:txBody>
      </p:sp>
    </p:spTree>
    <p:extLst>
      <p:ext uri="{BB962C8B-B14F-4D97-AF65-F5344CB8AC3E}">
        <p14:creationId xmlns:p14="http://schemas.microsoft.com/office/powerpoint/2010/main" val="26189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atascience.com/blog/k-means-clustering"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science.sciencemag.org/content/344/6191/1492.full" TargetMode="External"/><Relationship Id="rId4" Type="http://schemas.openxmlformats.org/officeDocument/2006/relationships/hyperlink" Target="https://towardsdatascience.com/how-dbscan-works-and-why-should-i-use-it-443b4a191c8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3</a:t>
            </a:fld>
            <a:endParaRPr lang="zh-CN" altLang="en-US"/>
          </a:p>
        </p:txBody>
      </p:sp>
    </p:spTree>
    <p:extLst>
      <p:ext uri="{BB962C8B-B14F-4D97-AF65-F5344CB8AC3E}">
        <p14:creationId xmlns:p14="http://schemas.microsoft.com/office/powerpoint/2010/main" val="1305216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12</a:t>
            </a:fld>
            <a:endParaRPr lang="zh-CN" altLang="en-US"/>
          </a:p>
        </p:txBody>
      </p:sp>
    </p:spTree>
    <p:extLst>
      <p:ext uri="{BB962C8B-B14F-4D97-AF65-F5344CB8AC3E}">
        <p14:creationId xmlns:p14="http://schemas.microsoft.com/office/powerpoint/2010/main" val="4047494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13</a:t>
            </a:fld>
            <a:endParaRPr lang="zh-CN" altLang="en-US"/>
          </a:p>
        </p:txBody>
      </p:sp>
    </p:spTree>
    <p:extLst>
      <p:ext uri="{BB962C8B-B14F-4D97-AF65-F5344CB8AC3E}">
        <p14:creationId xmlns:p14="http://schemas.microsoft.com/office/powerpoint/2010/main" val="220981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14</a:t>
            </a:fld>
            <a:endParaRPr lang="zh-CN" altLang="en-US"/>
          </a:p>
        </p:txBody>
      </p:sp>
    </p:spTree>
    <p:extLst>
      <p:ext uri="{BB962C8B-B14F-4D97-AF65-F5344CB8AC3E}">
        <p14:creationId xmlns:p14="http://schemas.microsoft.com/office/powerpoint/2010/main" val="4188338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MY" altLang="zh-CN" sz="1200" dirty="0">
                <a:solidFill>
                  <a:schemeClr val="bg1"/>
                </a:solidFill>
                <a:latin typeface="Vijaya" panose="020B0502040204020203" pitchFamily="18" charset="0"/>
                <a:cs typeface="Vijaya" panose="020B0502040204020203" pitchFamily="18" charset="0"/>
              </a:rPr>
              <a:t>DATASET:</a:t>
            </a:r>
          </a:p>
          <a:p>
            <a:r>
              <a:rPr lang="en-MY" altLang="zh-CN" sz="1200" dirty="0">
                <a:solidFill>
                  <a:schemeClr val="bg1"/>
                </a:solidFill>
                <a:latin typeface="Vijaya" panose="020B0502040204020203" pitchFamily="18" charset="0"/>
                <a:cs typeface="Vijaya" panose="020B0502040204020203" pitchFamily="18" charset="0"/>
              </a:rPr>
              <a:t>Dan </a:t>
            </a:r>
            <a:r>
              <a:rPr lang="en-MY" altLang="zh-CN" sz="1200" dirty="0" err="1">
                <a:solidFill>
                  <a:schemeClr val="bg1"/>
                </a:solidFill>
                <a:latin typeface="Vijaya" panose="020B0502040204020203" pitchFamily="18" charset="0"/>
                <a:cs typeface="Vijaya" panose="020B0502040204020203" pitchFamily="18" charset="0"/>
              </a:rPr>
              <a:t>jenis</a:t>
            </a:r>
            <a:r>
              <a:rPr lang="en-MY" altLang="zh-CN" sz="1200" dirty="0">
                <a:solidFill>
                  <a:schemeClr val="bg1"/>
                </a:solidFill>
                <a:latin typeface="Vijaya" panose="020B0502040204020203" pitchFamily="18" charset="0"/>
                <a:cs typeface="Vijaya" panose="020B0502040204020203" pitchFamily="18" charset="0"/>
              </a:rPr>
              <a:t> orang </a:t>
            </a:r>
            <a:r>
              <a:rPr lang="en-MY" altLang="zh-CN" sz="1200" dirty="0" err="1">
                <a:solidFill>
                  <a:schemeClr val="bg1"/>
                </a:solidFill>
                <a:latin typeface="Vijaya" panose="020B0502040204020203" pitchFamily="18" charset="0"/>
                <a:cs typeface="Vijaya" panose="020B0502040204020203" pitchFamily="18" charset="0"/>
              </a:rPr>
              <a:t>ramai</a:t>
            </a:r>
            <a:r>
              <a:rPr lang="en-MY" altLang="zh-CN" sz="1200" dirty="0">
                <a:solidFill>
                  <a:schemeClr val="bg1"/>
                </a:solidFill>
                <a:latin typeface="Vijaya" panose="020B0502040204020203" pitchFamily="18" charset="0"/>
                <a:cs typeface="Vijaya" panose="020B0502040204020203" pitchFamily="18" charset="0"/>
              </a:rPr>
              <a:t> di </a:t>
            </a:r>
            <a:r>
              <a:rPr lang="en-MY" altLang="zh-CN" sz="1200" dirty="0" err="1">
                <a:solidFill>
                  <a:schemeClr val="bg1"/>
                </a:solidFill>
                <a:latin typeface="Vijaya" panose="020B0502040204020203" pitchFamily="18" charset="0"/>
                <a:cs typeface="Vijaya" panose="020B0502040204020203" pitchFamily="18" charset="0"/>
              </a:rPr>
              <a:t>kenal</a:t>
            </a:r>
            <a:r>
              <a:rPr lang="en-MY" altLang="zh-CN" sz="1200" dirty="0">
                <a:solidFill>
                  <a:schemeClr val="bg1"/>
                </a:solidFill>
                <a:latin typeface="Vijaya" panose="020B0502040204020203" pitchFamily="18" charset="0"/>
                <a:cs typeface="Vijaya" panose="020B0502040204020203" pitchFamily="18" charset="0"/>
              </a:rPr>
              <a:t> </a:t>
            </a:r>
            <a:r>
              <a:rPr lang="en-MY" altLang="zh-CN" sz="1200" dirty="0" err="1">
                <a:solidFill>
                  <a:schemeClr val="bg1"/>
                </a:solidFill>
                <a:latin typeface="Vijaya" panose="020B0502040204020203" pitchFamily="18" charset="0"/>
                <a:cs typeface="Vijaya" panose="020B0502040204020203" pitchFamily="18" charset="0"/>
              </a:rPr>
              <a:t>pasti</a:t>
            </a:r>
            <a:r>
              <a:rPr lang="en-MY" altLang="zh-CN" sz="1200" dirty="0">
                <a:solidFill>
                  <a:schemeClr val="bg1"/>
                </a:solidFill>
                <a:latin typeface="Vijaya" panose="020B0502040204020203" pitchFamily="18" charset="0"/>
                <a:cs typeface="Vijaya" panose="020B0502040204020203" pitchFamily="18" charset="0"/>
              </a:rPr>
              <a:t> oleh </a:t>
            </a:r>
            <a:r>
              <a:rPr lang="en-MY" altLang="zh-CN" sz="1200" dirty="0" err="1">
                <a:solidFill>
                  <a:schemeClr val="bg1"/>
                </a:solidFill>
                <a:latin typeface="Vijaya" panose="020B0502040204020203" pitchFamily="18" charset="0"/>
                <a:cs typeface="Vijaya" panose="020B0502040204020203" pitchFamily="18" charset="0"/>
              </a:rPr>
              <a:t>mengira</a:t>
            </a:r>
            <a:r>
              <a:rPr lang="en-MY" altLang="zh-CN" sz="1200" dirty="0">
                <a:solidFill>
                  <a:schemeClr val="bg1"/>
                </a:solidFill>
                <a:latin typeface="Vijaya" panose="020B0502040204020203" pitchFamily="18" charset="0"/>
                <a:cs typeface="Vijaya" panose="020B0502040204020203" pitchFamily="18" charset="0"/>
              </a:rPr>
              <a:t> </a:t>
            </a:r>
            <a:r>
              <a:rPr lang="en-MY" altLang="zh-CN" sz="1200" dirty="0" err="1">
                <a:solidFill>
                  <a:schemeClr val="bg1"/>
                </a:solidFill>
                <a:latin typeface="Vijaya" panose="020B0502040204020203" pitchFamily="18" charset="0"/>
                <a:cs typeface="Vijaya" panose="020B0502040204020203" pitchFamily="18" charset="0"/>
              </a:rPr>
              <a:t>ruang</a:t>
            </a:r>
            <a:r>
              <a:rPr lang="en-MY" altLang="zh-CN" sz="1200" dirty="0">
                <a:solidFill>
                  <a:schemeClr val="bg1"/>
                </a:solidFill>
                <a:latin typeface="Vijaya" panose="020B0502040204020203" pitchFamily="18" charset="0"/>
                <a:cs typeface="Vijaya" panose="020B0502040204020203" pitchFamily="18" charset="0"/>
              </a:rPr>
              <a:t> yang </a:t>
            </a:r>
            <a:r>
              <a:rPr lang="en-MY" altLang="zh-CN" sz="1200" dirty="0" err="1">
                <a:solidFill>
                  <a:schemeClr val="bg1"/>
                </a:solidFill>
                <a:latin typeface="Vijaya" panose="020B0502040204020203" pitchFamily="18" charset="0"/>
                <a:cs typeface="Vijaya" panose="020B0502040204020203" pitchFamily="18" charset="0"/>
              </a:rPr>
              <a:t>dihuni</a:t>
            </a:r>
            <a:r>
              <a:rPr lang="en-MY" altLang="zh-CN" sz="1200" dirty="0">
                <a:solidFill>
                  <a:schemeClr val="bg1"/>
                </a:solidFill>
                <a:latin typeface="Vijaya" panose="020B0502040204020203" pitchFamily="18" charset="0"/>
                <a:cs typeface="Vijaya" panose="020B0502040204020203" pitchFamily="18" charset="0"/>
              </a:rPr>
              <a:t> oleh </a:t>
            </a:r>
            <a:r>
              <a:rPr lang="en-MY" altLang="zh-CN" sz="1200" dirty="0" err="1">
                <a:solidFill>
                  <a:schemeClr val="bg1"/>
                </a:solidFill>
                <a:latin typeface="Vijaya" panose="020B0502040204020203" pitchFamily="18" charset="0"/>
                <a:cs typeface="Vijaya" panose="020B0502040204020203" pitchFamily="18" charset="0"/>
              </a:rPr>
              <a:t>seseorang</a:t>
            </a:r>
            <a:r>
              <a:rPr lang="en-MY" altLang="zh-CN" sz="1200" dirty="0">
                <a:solidFill>
                  <a:schemeClr val="bg1"/>
                </a:solidFill>
                <a:latin typeface="Vijaya" panose="020B0502040204020203" pitchFamily="18" charset="0"/>
                <a:cs typeface="Vijaya" panose="020B0502040204020203" pitchFamily="18" charset="0"/>
              </a:rPr>
              <a:t> </a:t>
            </a:r>
            <a:r>
              <a:rPr lang="en-MY" altLang="zh-CN" sz="1200" dirty="0" err="1">
                <a:solidFill>
                  <a:schemeClr val="bg1"/>
                </a:solidFill>
                <a:latin typeface="Vijaya" panose="020B0502040204020203" pitchFamily="18" charset="0"/>
                <a:cs typeface="Vijaya" panose="020B0502040204020203" pitchFamily="18" charset="0"/>
              </a:rPr>
              <a:t>dari</a:t>
            </a:r>
            <a:r>
              <a:rPr lang="en-MY" altLang="zh-CN" sz="1200" dirty="0">
                <a:solidFill>
                  <a:schemeClr val="bg1"/>
                </a:solidFill>
                <a:latin typeface="Vijaya" panose="020B0502040204020203" pitchFamily="18" charset="0"/>
                <a:cs typeface="Vijaya" panose="020B0502040204020203" pitchFamily="18" charset="0"/>
              </a:rPr>
              <a:t> </a:t>
            </a:r>
            <a:r>
              <a:rPr lang="en-MY" altLang="zh-CN" sz="1200" dirty="0" err="1">
                <a:solidFill>
                  <a:schemeClr val="bg1"/>
                </a:solidFill>
                <a:latin typeface="Vijaya" panose="020B0502040204020203" pitchFamily="18" charset="0"/>
                <a:cs typeface="Vijaya" panose="020B0502040204020203" pitchFamily="18" charset="0"/>
              </a:rPr>
              <a:t>imej</a:t>
            </a:r>
            <a:r>
              <a:rPr lang="en-MY" altLang="zh-CN" sz="1200" dirty="0">
                <a:solidFill>
                  <a:schemeClr val="bg1"/>
                </a:solidFill>
                <a:latin typeface="Vijaya" panose="020B0502040204020203" pitchFamily="18" charset="0"/>
                <a:cs typeface="Vijaya" panose="020B0502040204020203" pitchFamily="18" charset="0"/>
              </a:rPr>
              <a:t> </a:t>
            </a:r>
            <a:r>
              <a:rPr lang="en-MY" altLang="zh-CN" sz="1200" dirty="0" err="1">
                <a:solidFill>
                  <a:schemeClr val="bg1"/>
                </a:solidFill>
                <a:latin typeface="Vijaya" panose="020B0502040204020203" pitchFamily="18" charset="0"/>
                <a:cs typeface="Vijaya" panose="020B0502040204020203" pitchFamily="18" charset="0"/>
              </a:rPr>
              <a:t>pegun</a:t>
            </a:r>
            <a:r>
              <a:rPr lang="en-MY" altLang="zh-CN" sz="1200" dirty="0">
                <a:solidFill>
                  <a:schemeClr val="bg1"/>
                </a:solidFill>
                <a:latin typeface="Vijaya" panose="020B0502040204020203" pitchFamily="18" charset="0"/>
                <a:cs typeface="Vijaya" panose="020B0502040204020203" pitchFamily="18" charset="0"/>
              </a:rPr>
              <a:t>.</a:t>
            </a:r>
            <a:endParaRPr lang="zh-CN" altLang="en-US" dirty="0"/>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15</a:t>
            </a:fld>
            <a:endParaRPr lang="zh-CN" altLang="en-US"/>
          </a:p>
        </p:txBody>
      </p:sp>
    </p:spTree>
    <p:extLst>
      <p:ext uri="{BB962C8B-B14F-4D97-AF65-F5344CB8AC3E}">
        <p14:creationId xmlns:p14="http://schemas.microsoft.com/office/powerpoint/2010/main" val="263673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16</a:t>
            </a:fld>
            <a:endParaRPr lang="zh-CN" altLang="en-US"/>
          </a:p>
        </p:txBody>
      </p:sp>
    </p:spTree>
    <p:extLst>
      <p:ext uri="{BB962C8B-B14F-4D97-AF65-F5344CB8AC3E}">
        <p14:creationId xmlns:p14="http://schemas.microsoft.com/office/powerpoint/2010/main" val="661205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18</a:t>
            </a:fld>
            <a:endParaRPr lang="zh-CN" altLang="en-US"/>
          </a:p>
        </p:txBody>
      </p:sp>
    </p:spTree>
    <p:extLst>
      <p:ext uri="{BB962C8B-B14F-4D97-AF65-F5344CB8AC3E}">
        <p14:creationId xmlns:p14="http://schemas.microsoft.com/office/powerpoint/2010/main" val="450030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ms-MY" sz="1200" kern="1200" dirty="0">
                <a:solidFill>
                  <a:schemeClr val="tx1"/>
                </a:solidFill>
                <a:effectLst/>
                <a:latin typeface="+mn-lt"/>
                <a:ea typeface="+mn-ea"/>
                <a:cs typeface="+mn-cs"/>
              </a:rPr>
              <a:t>Ia mempunyai kumpulan terbesar mengira dataset dari segi kepala annotated nombor. Tiada kedua-dua imej dalam dataset ini siambil daripada sudut pandangan sama. Dataset ini terdiri daripada dua bahagian: Bahagian A dan Bahagian B. imej dalam Bahagian A secara rawak merangkak dari Internet, kebanyakan mereka mempunyai sebilangan besar rakyat. Bahagian B diambil daripada jalan-jalan yang sibuk di kawasan metropolitan di Shanghai. </a:t>
            </a:r>
            <a:endParaRPr lang="zh-CN" altLang="en-US" dirty="0"/>
          </a:p>
        </p:txBody>
      </p:sp>
      <p:sp>
        <p:nvSpPr>
          <p:cNvPr id="4" name="灯片编号占位符 3"/>
          <p:cNvSpPr>
            <a:spLocks noGrp="1"/>
          </p:cNvSpPr>
          <p:nvPr>
            <p:ph type="sldNum" sz="quarter" idx="10"/>
          </p:nvPr>
        </p:nvSpPr>
        <p:spPr/>
        <p:txBody>
          <a:bodyPr/>
          <a:lstStyle/>
          <a:p>
            <a:fld id="{25432CAF-49F6-421F-9490-E47DD0DF80AB}" type="slidenum">
              <a:rPr lang="zh-CN" altLang="en-US" smtClean="0"/>
              <a:t>19</a:t>
            </a:fld>
            <a:endParaRPr lang="zh-CN" altLang="en-US"/>
          </a:p>
        </p:txBody>
      </p:sp>
    </p:spTree>
    <p:extLst>
      <p:ext uri="{BB962C8B-B14F-4D97-AF65-F5344CB8AC3E}">
        <p14:creationId xmlns:p14="http://schemas.microsoft.com/office/powerpoint/2010/main" val="447687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20</a:t>
            </a:fld>
            <a:endParaRPr lang="zh-CN" altLang="en-US"/>
          </a:p>
        </p:txBody>
      </p:sp>
    </p:spTree>
    <p:extLst>
      <p:ext uri="{BB962C8B-B14F-4D97-AF65-F5344CB8AC3E}">
        <p14:creationId xmlns:p14="http://schemas.microsoft.com/office/powerpoint/2010/main" val="397671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21</a:t>
            </a:fld>
            <a:endParaRPr lang="zh-CN" altLang="en-US"/>
          </a:p>
        </p:txBody>
      </p:sp>
    </p:spTree>
    <p:extLst>
      <p:ext uri="{BB962C8B-B14F-4D97-AF65-F5344CB8AC3E}">
        <p14:creationId xmlns:p14="http://schemas.microsoft.com/office/powerpoint/2010/main" val="686495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22</a:t>
            </a:fld>
            <a:endParaRPr lang="zh-CN" altLang="en-US"/>
          </a:p>
        </p:txBody>
      </p:sp>
    </p:spTree>
    <p:extLst>
      <p:ext uri="{BB962C8B-B14F-4D97-AF65-F5344CB8AC3E}">
        <p14:creationId xmlns:p14="http://schemas.microsoft.com/office/powerpoint/2010/main" val="175955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4</a:t>
            </a:fld>
            <a:endParaRPr lang="zh-CN" altLang="en-US"/>
          </a:p>
        </p:txBody>
      </p:sp>
    </p:spTree>
    <p:extLst>
      <p:ext uri="{BB962C8B-B14F-4D97-AF65-F5344CB8AC3E}">
        <p14:creationId xmlns:p14="http://schemas.microsoft.com/office/powerpoint/2010/main" val="304234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23</a:t>
            </a:fld>
            <a:endParaRPr lang="zh-CN" altLang="en-US"/>
          </a:p>
        </p:txBody>
      </p:sp>
    </p:spTree>
    <p:extLst>
      <p:ext uri="{BB962C8B-B14F-4D97-AF65-F5344CB8AC3E}">
        <p14:creationId xmlns:p14="http://schemas.microsoft.com/office/powerpoint/2010/main" val="2911254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24</a:t>
            </a:fld>
            <a:endParaRPr lang="zh-CN" altLang="en-US"/>
          </a:p>
        </p:txBody>
      </p:sp>
    </p:spTree>
    <p:extLst>
      <p:ext uri="{BB962C8B-B14F-4D97-AF65-F5344CB8AC3E}">
        <p14:creationId xmlns:p14="http://schemas.microsoft.com/office/powerpoint/2010/main" val="681273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25</a:t>
            </a:fld>
            <a:endParaRPr lang="zh-CN" altLang="en-US"/>
          </a:p>
        </p:txBody>
      </p:sp>
    </p:spTree>
    <p:extLst>
      <p:ext uri="{BB962C8B-B14F-4D97-AF65-F5344CB8AC3E}">
        <p14:creationId xmlns:p14="http://schemas.microsoft.com/office/powerpoint/2010/main" val="3105402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26</a:t>
            </a:fld>
            <a:endParaRPr lang="zh-CN" altLang="en-US"/>
          </a:p>
        </p:txBody>
      </p:sp>
    </p:spTree>
    <p:extLst>
      <p:ext uri="{BB962C8B-B14F-4D97-AF65-F5344CB8AC3E}">
        <p14:creationId xmlns:p14="http://schemas.microsoft.com/office/powerpoint/2010/main" val="3917657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27</a:t>
            </a:fld>
            <a:endParaRPr lang="zh-CN" altLang="en-US"/>
          </a:p>
        </p:txBody>
      </p:sp>
    </p:spTree>
    <p:extLst>
      <p:ext uri="{BB962C8B-B14F-4D97-AF65-F5344CB8AC3E}">
        <p14:creationId xmlns:p14="http://schemas.microsoft.com/office/powerpoint/2010/main" val="2808876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28</a:t>
            </a:fld>
            <a:endParaRPr lang="zh-CN" altLang="en-US"/>
          </a:p>
        </p:txBody>
      </p:sp>
    </p:spTree>
    <p:extLst>
      <p:ext uri="{BB962C8B-B14F-4D97-AF65-F5344CB8AC3E}">
        <p14:creationId xmlns:p14="http://schemas.microsoft.com/office/powerpoint/2010/main" val="9780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29</a:t>
            </a:fld>
            <a:endParaRPr lang="zh-CN" altLang="en-US"/>
          </a:p>
        </p:txBody>
      </p:sp>
    </p:spTree>
    <p:extLst>
      <p:ext uri="{BB962C8B-B14F-4D97-AF65-F5344CB8AC3E}">
        <p14:creationId xmlns:p14="http://schemas.microsoft.com/office/powerpoint/2010/main" val="1025163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30</a:t>
            </a:fld>
            <a:endParaRPr lang="zh-CN" altLang="en-US"/>
          </a:p>
        </p:txBody>
      </p:sp>
    </p:spTree>
    <p:extLst>
      <p:ext uri="{BB962C8B-B14F-4D97-AF65-F5344CB8AC3E}">
        <p14:creationId xmlns:p14="http://schemas.microsoft.com/office/powerpoint/2010/main" val="2062240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31</a:t>
            </a:fld>
            <a:endParaRPr lang="zh-CN" altLang="en-US"/>
          </a:p>
        </p:txBody>
      </p:sp>
    </p:spTree>
    <p:extLst>
      <p:ext uri="{BB962C8B-B14F-4D97-AF65-F5344CB8AC3E}">
        <p14:creationId xmlns:p14="http://schemas.microsoft.com/office/powerpoint/2010/main" val="2792287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Elapse Time: </a:t>
            </a:r>
            <a:r>
              <a:rPr lang="en-MY" sz="1200" b="0" i="0" kern="1200" dirty="0">
                <a:solidFill>
                  <a:schemeClr val="tx1"/>
                </a:solidFill>
                <a:effectLst/>
                <a:latin typeface="+mn-lt"/>
                <a:ea typeface="+mn-ea"/>
                <a:cs typeface="+mn-cs"/>
              </a:rPr>
              <a:t>Elapsed time is the wall time from the beginning to the end of collection.</a:t>
            </a:r>
          </a:p>
          <a:p>
            <a:r>
              <a:rPr lang="en-MY" sz="1200" b="0" i="0" kern="1200" dirty="0">
                <a:solidFill>
                  <a:schemeClr val="tx1"/>
                </a:solidFill>
                <a:effectLst/>
                <a:latin typeface="+mn-lt"/>
                <a:ea typeface="+mn-ea"/>
                <a:cs typeface="+mn-cs"/>
              </a:rPr>
              <a:t>CPU time:  time during which the CPU is actively executing your application.</a:t>
            </a:r>
          </a:p>
          <a:p>
            <a:r>
              <a:rPr lang="en-MY" sz="1200" b="0" i="0" kern="1200" dirty="0">
                <a:solidFill>
                  <a:schemeClr val="tx1"/>
                </a:solidFill>
                <a:effectLst/>
                <a:latin typeface="+mn-lt"/>
                <a:ea typeface="+mn-ea"/>
                <a:cs typeface="+mn-cs"/>
              </a:rPr>
              <a:t>Effective time: CPU time spent in the user code. This metric does not include Spin and Overhead time</a:t>
            </a:r>
          </a:p>
          <a:p>
            <a:r>
              <a:rPr lang="en-MY" sz="1200" b="0" i="0" kern="1200" dirty="0">
                <a:solidFill>
                  <a:schemeClr val="tx1"/>
                </a:solidFill>
                <a:effectLst/>
                <a:latin typeface="+mn-lt"/>
                <a:ea typeface="+mn-ea"/>
                <a:cs typeface="+mn-cs"/>
              </a:rPr>
              <a:t>Spin time: Spin time is Wait Time during which the CPU is busy. This often occurs when a synchronization API causes the CPU to poll while the software thread is waiting. Some Spin Time may be preferable to the alternative of increased thread context switches. Too much Spin Time, however, can reflect lost opportunity for productive work.</a:t>
            </a:r>
          </a:p>
          <a:p>
            <a:r>
              <a:rPr lang="en-MY" sz="1200" b="0" i="0" kern="1200" dirty="0">
                <a:solidFill>
                  <a:schemeClr val="tx1"/>
                </a:solidFill>
                <a:effectLst/>
                <a:latin typeface="+mn-lt"/>
                <a:ea typeface="+mn-ea"/>
                <a:cs typeface="+mn-cs"/>
              </a:rPr>
              <a:t>Overhead time: Overhead time is CPU time spent on the overhead of known synchronization and threading libraries, such as system synchronization APIs, Intel TBB, and OpenMP.</a:t>
            </a:r>
          </a:p>
          <a:p>
            <a:endParaRPr lang="en-MY" sz="1200" b="0" i="0"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Microarchitecture Usage metric is a key indicator that helps estimate (in %) how effectively your code runs on the current microarchitecture. Microarchitecture Usage can be impacted by long-latency memory, floating-point, or SIMD operations; non-retired instructions due to branch mispredictions; instruction starvation in the front-end.</a:t>
            </a:r>
          </a:p>
        </p:txBody>
      </p:sp>
      <p:sp>
        <p:nvSpPr>
          <p:cNvPr id="4" name="Slide Number Placeholder 3"/>
          <p:cNvSpPr>
            <a:spLocks noGrp="1"/>
          </p:cNvSpPr>
          <p:nvPr>
            <p:ph type="sldNum" sz="quarter" idx="5"/>
          </p:nvPr>
        </p:nvSpPr>
        <p:spPr/>
        <p:txBody>
          <a:bodyPr/>
          <a:lstStyle/>
          <a:p>
            <a:fld id="{AEA0E37B-33BA-4D46-9E1B-CBC288661C4F}" type="slidenum">
              <a:rPr lang="zh-CN" altLang="en-US" smtClean="0"/>
              <a:t>33</a:t>
            </a:fld>
            <a:endParaRPr lang="zh-CN" altLang="en-US"/>
          </a:p>
        </p:txBody>
      </p:sp>
    </p:spTree>
    <p:extLst>
      <p:ext uri="{BB962C8B-B14F-4D97-AF65-F5344CB8AC3E}">
        <p14:creationId xmlns:p14="http://schemas.microsoft.com/office/powerpoint/2010/main" val="300699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ms-MY" sz="1200" b="1" kern="1200" dirty="0">
                <a:solidFill>
                  <a:schemeClr val="tx1"/>
                </a:solidFill>
                <a:effectLst/>
                <a:latin typeface="+mn-lt"/>
                <a:ea typeface="+mn-ea"/>
                <a:cs typeface="+mn-cs"/>
              </a:rPr>
              <a:t>2.4.1 KAEDAH BERASASKAN PENGESANAN </a:t>
            </a:r>
            <a:r>
              <a:rPr lang="ms-MY" sz="1200" b="1" i="1" kern="1200" dirty="0">
                <a:solidFill>
                  <a:schemeClr val="tx1"/>
                </a:solidFill>
                <a:effectLst/>
                <a:latin typeface="+mn-lt"/>
                <a:ea typeface="+mn-ea"/>
                <a:cs typeface="+mn-cs"/>
              </a:rPr>
              <a:t>(DETECTION-BASED METHOD)</a:t>
            </a:r>
          </a:p>
          <a:p>
            <a:r>
              <a:rPr lang="ms-MY" sz="1200" b="1" i="1" kern="1200" dirty="0">
                <a:solidFill>
                  <a:schemeClr val="tx1"/>
                </a:solidFill>
                <a:effectLst/>
                <a:latin typeface="+mn-lt"/>
                <a:ea typeface="+mn-ea"/>
                <a:cs typeface="+mn-cs"/>
              </a:rPr>
              <a:t>Light intensity detect, mengenal sisi , fail for sesak orang ramai</a:t>
            </a:r>
            <a:endParaRPr lang="en-MY" sz="1200" b="1"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[Anthony C. Davies, Jia Hong Yin, Sergio A. Velastin. Crowd monitoring using image processing. Electronics &amp; Communication Engineering Journal, 1995.]</a:t>
            </a:r>
            <a:endParaRPr lang="en-MY" sz="1200"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 </a:t>
            </a:r>
            <a:endParaRPr lang="en-MY" sz="1200" kern="1200" dirty="0">
              <a:solidFill>
                <a:schemeClr val="tx1"/>
              </a:solidFill>
              <a:effectLst/>
              <a:latin typeface="+mn-lt"/>
              <a:ea typeface="+mn-ea"/>
              <a:cs typeface="+mn-cs"/>
            </a:endParaRPr>
          </a:p>
          <a:p>
            <a:r>
              <a:rPr lang="ms-MY" sz="1200" b="1" kern="1200" dirty="0">
                <a:solidFill>
                  <a:schemeClr val="tx1"/>
                </a:solidFill>
                <a:effectLst/>
                <a:latin typeface="+mn-lt"/>
                <a:ea typeface="+mn-ea"/>
                <a:cs typeface="+mn-cs"/>
              </a:rPr>
              <a:t>2.4.2 TRAJECTORIES KELOMPOK </a:t>
            </a:r>
            <a:r>
              <a:rPr lang="ms-MY" sz="1200" b="1" i="1" kern="1200" dirty="0">
                <a:solidFill>
                  <a:schemeClr val="tx1"/>
                </a:solidFill>
                <a:effectLst/>
                <a:latin typeface="+mn-lt"/>
                <a:ea typeface="+mn-ea"/>
                <a:cs typeface="+mn-cs"/>
              </a:rPr>
              <a:t>(CLUSTER TRAJECTORIES)</a:t>
            </a:r>
          </a:p>
          <a:p>
            <a:r>
              <a:rPr lang="ms-MY" sz="1200" b="1" i="1" kern="1200" dirty="0">
                <a:solidFill>
                  <a:schemeClr val="tx1"/>
                </a:solidFill>
                <a:effectLst/>
                <a:latin typeface="+mn-lt"/>
                <a:ea typeface="+mn-ea"/>
                <a:cs typeface="+mn-cs"/>
              </a:rPr>
              <a:t>KLT tracker mngumpulkan orang 2 yg bergerak ke dlm kelompok yg mewakili obj yg bergerak</a:t>
            </a:r>
            <a:endParaRPr lang="en-MY" sz="1200" b="1"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[V. Rabaud and Serge Belongie. Counting crowded moving objects. In CVPR, volume 1, pages 705–711. IEEE, 2006.]</a:t>
            </a:r>
            <a:endParaRPr lang="en-MY" sz="1200" kern="1200" dirty="0">
              <a:solidFill>
                <a:schemeClr val="tx1"/>
              </a:solidFill>
              <a:effectLst/>
              <a:latin typeface="+mn-lt"/>
              <a:ea typeface="+mn-ea"/>
              <a:cs typeface="+mn-cs"/>
            </a:endParaRPr>
          </a:p>
          <a:p>
            <a:r>
              <a:rPr lang="ms-MY" sz="1200" b="1" kern="1200" dirty="0">
                <a:solidFill>
                  <a:schemeClr val="tx1"/>
                </a:solidFill>
                <a:effectLst/>
                <a:latin typeface="+mn-lt"/>
                <a:ea typeface="+mn-ea"/>
                <a:cs typeface="+mn-cs"/>
              </a:rPr>
              <a:t> </a:t>
            </a:r>
            <a:endParaRPr lang="en-MY" sz="1200" kern="1200" dirty="0">
              <a:solidFill>
                <a:schemeClr val="tx1"/>
              </a:solidFill>
              <a:effectLst/>
              <a:latin typeface="+mn-lt"/>
              <a:ea typeface="+mn-ea"/>
              <a:cs typeface="+mn-cs"/>
            </a:endParaRPr>
          </a:p>
          <a:p>
            <a:r>
              <a:rPr lang="ms-MY" sz="1200" b="1" kern="1200" dirty="0">
                <a:solidFill>
                  <a:schemeClr val="tx1"/>
                </a:solidFill>
                <a:effectLst/>
                <a:latin typeface="+mn-lt"/>
                <a:ea typeface="+mn-ea"/>
                <a:cs typeface="+mn-cs"/>
              </a:rPr>
              <a:t>2.4.3 REGRESI BERASASKAN CIRI-CIRI </a:t>
            </a:r>
            <a:r>
              <a:rPr lang="ms-MY" sz="1200" b="1" i="1" kern="1200" dirty="0">
                <a:solidFill>
                  <a:schemeClr val="tx1"/>
                </a:solidFill>
                <a:effectLst/>
                <a:latin typeface="+mn-lt"/>
                <a:ea typeface="+mn-ea"/>
                <a:cs typeface="+mn-cs"/>
              </a:rPr>
              <a:t>(FEATURE-BASED REGRESSION)</a:t>
            </a:r>
          </a:p>
          <a:p>
            <a:r>
              <a:rPr lang="en-MY" sz="1200" b="1" kern="1200" dirty="0" err="1">
                <a:solidFill>
                  <a:schemeClr val="tx1"/>
                </a:solidFill>
                <a:effectLst/>
                <a:latin typeface="+mn-lt"/>
                <a:ea typeface="+mn-ea"/>
                <a:cs typeface="+mn-cs"/>
              </a:rPr>
              <a:t>Kaedah</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ini</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perlu</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membuat</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segmen</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terhadap</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latar</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hadapan</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Mecari</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pelbagai</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ciri</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daripada</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latar</a:t>
            </a:r>
            <a:r>
              <a:rPr lang="en-MY" sz="1200" b="1" kern="1200" dirty="0">
                <a:solidFill>
                  <a:schemeClr val="tx1"/>
                </a:solidFill>
                <a:effectLst/>
                <a:latin typeface="+mn-lt"/>
                <a:ea typeface="+mn-ea"/>
                <a:cs typeface="+mn-cs"/>
              </a:rPr>
              <a:t> </a:t>
            </a:r>
            <a:r>
              <a:rPr lang="en-MY" sz="1200" b="1" kern="1200" dirty="0" err="1">
                <a:solidFill>
                  <a:schemeClr val="tx1"/>
                </a:solidFill>
                <a:effectLst/>
                <a:latin typeface="+mn-lt"/>
                <a:ea typeface="+mn-ea"/>
                <a:cs typeface="+mn-cs"/>
              </a:rPr>
              <a:t>hadapan</a:t>
            </a:r>
            <a:endParaRPr lang="en-MY" sz="1200" b="1"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[A. B. Chan, Z.-S. J. Liang, and N. Vasconcelos. Privacy preserving crowd monitoring: Counting people without people models or tracking. In CVPR, pages 1–7. IEEE, 2008. ]</a:t>
            </a:r>
            <a:endParaRPr lang="en-MY" sz="1200" kern="1200" dirty="0">
              <a:solidFill>
                <a:schemeClr val="tx1"/>
              </a:solidFill>
              <a:effectLst/>
              <a:latin typeface="+mn-lt"/>
              <a:ea typeface="+mn-ea"/>
              <a:cs typeface="+mn-cs"/>
            </a:endParaRPr>
          </a:p>
          <a:p>
            <a:br>
              <a:rPr lang="ms-MY" sz="1200" kern="1200" dirty="0">
                <a:solidFill>
                  <a:schemeClr val="tx1"/>
                </a:solidFill>
                <a:effectLst/>
                <a:latin typeface="+mn-lt"/>
                <a:ea typeface="+mn-ea"/>
                <a:cs typeface="+mn-cs"/>
              </a:rPr>
            </a:br>
            <a:r>
              <a:rPr lang="ms-MY" sz="1200" kern="1200" dirty="0">
                <a:solidFill>
                  <a:schemeClr val="tx1"/>
                </a:solidFill>
                <a:effectLst/>
                <a:latin typeface="+mn-lt"/>
                <a:ea typeface="+mn-ea"/>
                <a:cs typeface="+mn-cs"/>
              </a:rPr>
              <a:t> </a:t>
            </a:r>
            <a:endParaRPr lang="en-MY" sz="1200" kern="1200" dirty="0">
              <a:solidFill>
                <a:schemeClr val="tx1"/>
              </a:solidFill>
              <a:effectLst/>
              <a:latin typeface="+mn-lt"/>
              <a:ea typeface="+mn-ea"/>
              <a:cs typeface="+mn-cs"/>
            </a:endParaRPr>
          </a:p>
          <a:p>
            <a:r>
              <a:rPr lang="ms-MY" sz="1200" b="1" kern="1200" dirty="0">
                <a:solidFill>
                  <a:schemeClr val="tx1"/>
                </a:solidFill>
                <a:effectLst/>
                <a:latin typeface="+mn-lt"/>
                <a:ea typeface="+mn-ea"/>
                <a:cs typeface="+mn-cs"/>
              </a:rPr>
              <a:t>2.4.4 RANGKAIAN NEURON MULTISKALA </a:t>
            </a:r>
            <a:r>
              <a:rPr lang="ms-MY" sz="1200" b="1" i="1" kern="1200" dirty="0">
                <a:solidFill>
                  <a:schemeClr val="tx1"/>
                </a:solidFill>
                <a:effectLst/>
                <a:latin typeface="+mn-lt"/>
                <a:ea typeface="+mn-ea"/>
                <a:cs typeface="+mn-cs"/>
              </a:rPr>
              <a:t>(MULTISCALE NEURAL NETWORK)</a:t>
            </a:r>
          </a:p>
          <a:p>
            <a:r>
              <a:rPr lang="en-MY" sz="1200" kern="1200" dirty="0" err="1">
                <a:solidFill>
                  <a:schemeClr val="tx1"/>
                </a:solidFill>
                <a:effectLst/>
                <a:latin typeface="+mn-lt"/>
                <a:ea typeface="+mn-ea"/>
                <a:cs typeface="+mn-cs"/>
              </a:rPr>
              <a:t>Kaedah</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ini</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menggunakan</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skala</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berbeza</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penapis</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untuk</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mengesan</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dalam</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kiraan</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kepala</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dengan</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menggunakan</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konsep</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pengumpulan</a:t>
            </a:r>
            <a:r>
              <a:rPr lang="en-MY" sz="1200" kern="1200" dirty="0">
                <a:solidFill>
                  <a:schemeClr val="tx1"/>
                </a:solidFill>
                <a:effectLst/>
                <a:latin typeface="+mn-lt"/>
                <a:ea typeface="+mn-ea"/>
                <a:cs typeface="+mn-cs"/>
              </a:rPr>
              <a:t> max. </a:t>
            </a:r>
            <a:r>
              <a:rPr lang="en-MY" sz="1200" kern="1200" dirty="0" err="1">
                <a:solidFill>
                  <a:schemeClr val="tx1"/>
                </a:solidFill>
                <a:effectLst/>
                <a:latin typeface="+mn-lt"/>
                <a:ea typeface="+mn-ea"/>
                <a:cs typeface="+mn-cs"/>
              </a:rPr>
              <a:t>Ia</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meliputi</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seluruh</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bahagian</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gambar</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Saiz</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penapis</a:t>
            </a:r>
            <a:r>
              <a:rPr lang="en-MY" sz="1200" kern="1200" dirty="0">
                <a:solidFill>
                  <a:schemeClr val="tx1"/>
                </a:solidFill>
                <a:effectLst/>
                <a:latin typeface="+mn-lt"/>
                <a:ea typeface="+mn-ea"/>
                <a:cs typeface="+mn-cs"/>
              </a:rPr>
              <a:t> yang </a:t>
            </a:r>
            <a:r>
              <a:rPr lang="en-MY" sz="1200" kern="1200" dirty="0" err="1">
                <a:solidFill>
                  <a:schemeClr val="tx1"/>
                </a:solidFill>
                <a:effectLst/>
                <a:latin typeface="+mn-lt"/>
                <a:ea typeface="+mn-ea"/>
                <a:cs typeface="+mn-cs"/>
              </a:rPr>
              <a:t>berbeza</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skala</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adalah</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untuk</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mengesan</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berbeza</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saiz</a:t>
            </a:r>
            <a:r>
              <a:rPr lang="en-MY" sz="1200" kern="1200" dirty="0">
                <a:solidFill>
                  <a:schemeClr val="tx1"/>
                </a:solidFill>
                <a:effectLst/>
                <a:latin typeface="+mn-lt"/>
                <a:ea typeface="+mn-ea"/>
                <a:cs typeface="+mn-cs"/>
              </a:rPr>
              <a:t> </a:t>
            </a:r>
            <a:r>
              <a:rPr lang="en-MY" sz="1200" kern="1200" dirty="0" err="1">
                <a:solidFill>
                  <a:schemeClr val="tx1"/>
                </a:solidFill>
                <a:effectLst/>
                <a:latin typeface="+mn-lt"/>
                <a:ea typeface="+mn-ea"/>
                <a:cs typeface="+mn-cs"/>
              </a:rPr>
              <a:t>kepala</a:t>
            </a:r>
            <a:r>
              <a:rPr lang="en-MY" sz="1200" kern="1200" dirty="0">
                <a:solidFill>
                  <a:schemeClr val="tx1"/>
                </a:solidFill>
                <a:effectLst/>
                <a:latin typeface="+mn-lt"/>
                <a:ea typeface="+mn-ea"/>
                <a:cs typeface="+mn-cs"/>
              </a:rPr>
              <a:t> orang </a:t>
            </a:r>
            <a:r>
              <a:rPr lang="en-MY" sz="1200" kern="1200" dirty="0" err="1">
                <a:solidFill>
                  <a:schemeClr val="tx1"/>
                </a:solidFill>
                <a:effectLst/>
                <a:latin typeface="+mn-lt"/>
                <a:ea typeface="+mn-ea"/>
                <a:cs typeface="+mn-cs"/>
              </a:rPr>
              <a:t>ramai</a:t>
            </a:r>
            <a:r>
              <a:rPr lang="en-MY" sz="1200" kern="1200" dirty="0">
                <a:solidFill>
                  <a:schemeClr val="tx1"/>
                </a:solidFill>
                <a:effectLst/>
                <a:latin typeface="+mn-lt"/>
                <a:ea typeface="+mn-ea"/>
                <a:cs typeface="+mn-cs"/>
              </a:rPr>
              <a:t>. </a:t>
            </a:r>
          </a:p>
          <a:p>
            <a:r>
              <a:rPr lang="ms-MY" sz="1200" kern="1200" dirty="0">
                <a:solidFill>
                  <a:schemeClr val="tx1"/>
                </a:solidFill>
                <a:effectLst/>
                <a:latin typeface="+mn-lt"/>
                <a:ea typeface="+mn-ea"/>
                <a:cs typeface="+mn-cs"/>
              </a:rPr>
              <a:t>[Yingying Zhang, Desen Zhou, Siqin Chen, Shenghua Gao, Yi Ma, CVPR paper Computer Vision Foundation, IEEE Xplore, pages 589, 2016.]</a:t>
            </a:r>
            <a:endParaRPr lang="en-MY" sz="1200"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 </a:t>
            </a:r>
            <a:endParaRPr lang="en-MY" sz="1200" kern="1200" dirty="0">
              <a:solidFill>
                <a:schemeClr val="tx1"/>
              </a:solidFill>
              <a:effectLst/>
              <a:latin typeface="+mn-lt"/>
              <a:ea typeface="+mn-ea"/>
              <a:cs typeface="+mn-cs"/>
            </a:endParaRPr>
          </a:p>
          <a:p>
            <a:r>
              <a:rPr lang="ms-MY" sz="1200" b="1" kern="1200" dirty="0">
                <a:solidFill>
                  <a:schemeClr val="tx1"/>
                </a:solidFill>
                <a:effectLst/>
                <a:latin typeface="+mn-lt"/>
                <a:ea typeface="+mn-ea"/>
                <a:cs typeface="+mn-cs"/>
              </a:rPr>
              <a:t>2.4.5 RANGKAIAN NEURAL KONVOLUSI KESEDARAN PERSPEKTIF </a:t>
            </a:r>
            <a:r>
              <a:rPr lang="ms-MY" sz="1200" b="1" i="1" kern="1200" dirty="0">
                <a:solidFill>
                  <a:schemeClr val="tx1"/>
                </a:solidFill>
                <a:effectLst/>
                <a:latin typeface="+mn-lt"/>
                <a:ea typeface="+mn-ea"/>
                <a:cs typeface="+mn-cs"/>
              </a:rPr>
              <a:t>(PERSPECTIVE AWARE CONVOLUTIONAL NEURAL NETWORK)</a:t>
            </a:r>
          </a:p>
          <a:p>
            <a:endParaRPr lang="en-MY" sz="1200" b="1"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[Miaojing Shi, Zhaohui Yang, Chao Xu, Qijun Chen. 2018. Perspective-Aware CNN For Crowd Counting. </a:t>
            </a:r>
            <a:r>
              <a:rPr lang="ms-MY" sz="1200" i="1" kern="1200" dirty="0">
                <a:solidFill>
                  <a:schemeClr val="tx1"/>
                </a:solidFill>
                <a:effectLst/>
                <a:latin typeface="+mn-lt"/>
                <a:ea typeface="+mn-ea"/>
                <a:cs typeface="+mn-cs"/>
              </a:rPr>
              <a:t>Arxiv Sanity Preserver.</a:t>
            </a:r>
            <a:r>
              <a:rPr lang="ms-MY" sz="1200" kern="1200" dirty="0">
                <a:solidFill>
                  <a:schemeClr val="tx1"/>
                </a:solidFill>
                <a:effectLst/>
                <a:latin typeface="+mn-lt"/>
                <a:ea typeface="+mn-ea"/>
                <a:cs typeface="+mn-cs"/>
              </a:rPr>
              <a:t> 5 Jul 2018.]</a:t>
            </a:r>
            <a:endParaRPr lang="en-MY"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AE4B68C-CC21-4C3D-8D70-08D80D449CE6}" type="slidenum">
              <a:rPr lang="zh-CN" altLang="en-US" smtClean="0"/>
              <a:t>5</a:t>
            </a:fld>
            <a:endParaRPr lang="zh-CN" altLang="en-US"/>
          </a:p>
        </p:txBody>
      </p:sp>
    </p:spTree>
    <p:extLst>
      <p:ext uri="{BB962C8B-B14F-4D97-AF65-F5344CB8AC3E}">
        <p14:creationId xmlns:p14="http://schemas.microsoft.com/office/powerpoint/2010/main" val="1107113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37</a:t>
            </a:fld>
            <a:endParaRPr lang="zh-CN" altLang="en-US"/>
          </a:p>
        </p:txBody>
      </p:sp>
    </p:spTree>
    <p:extLst>
      <p:ext uri="{BB962C8B-B14F-4D97-AF65-F5344CB8AC3E}">
        <p14:creationId xmlns:p14="http://schemas.microsoft.com/office/powerpoint/2010/main" val="594837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38</a:t>
            </a:fld>
            <a:endParaRPr lang="zh-CN" altLang="en-US"/>
          </a:p>
        </p:txBody>
      </p:sp>
    </p:spTree>
    <p:extLst>
      <p:ext uri="{BB962C8B-B14F-4D97-AF65-F5344CB8AC3E}">
        <p14:creationId xmlns:p14="http://schemas.microsoft.com/office/powerpoint/2010/main" val="3539240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ms-MY" sz="1200" b="1" u="sng" kern="1200" dirty="0">
                <a:solidFill>
                  <a:schemeClr val="tx1"/>
                </a:solidFill>
                <a:effectLst/>
                <a:latin typeface="+mn-lt"/>
                <a:ea typeface="+mn-ea"/>
                <a:cs typeface="+mn-cs"/>
              </a:rPr>
              <a:t>2.5.1 PERKELOMPOKAN K-MEANS</a:t>
            </a:r>
            <a:endParaRPr lang="en-MY" sz="1200" b="1"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Matlamat algoritma ini adalah untuk mencari kumpulan dalam data, dengan bilangan kumpulan yang diwakili oleh variabel K. Algoritma ini dijalankan secara berulangan untuk memperuntukkan setiap titik data kepada salah satu kumpulan daripada kumpulan K berdasarkan ciri-ciri yang disediakan. Capaian data terkumpul berdasarkan ciri-ciri persamaan. Hasil daripada algoritma perkelompokan K-Means:</a:t>
            </a:r>
            <a:endParaRPr lang="en-MY" sz="1100" kern="1200" dirty="0">
              <a:solidFill>
                <a:schemeClr val="tx1"/>
              </a:solidFill>
              <a:effectLst/>
              <a:latin typeface="+mn-lt"/>
              <a:ea typeface="+mn-ea"/>
              <a:cs typeface="+mn-cs"/>
            </a:endParaRPr>
          </a:p>
          <a:p>
            <a:pPr lvl="1"/>
            <a:r>
              <a:rPr lang="ms-MY" sz="1200" kern="1200" dirty="0">
                <a:solidFill>
                  <a:schemeClr val="tx1"/>
                </a:solidFill>
                <a:effectLst/>
                <a:latin typeface="+mn-lt"/>
                <a:ea typeface="+mn-ea"/>
                <a:cs typeface="+mn-cs"/>
              </a:rPr>
              <a:t>Centroids daripada kelompok K, yang boleh digunakan untuk malabelkan data baru </a:t>
            </a:r>
            <a:endParaRPr lang="en-MY" sz="1200" kern="1200" dirty="0">
              <a:solidFill>
                <a:schemeClr val="tx1"/>
              </a:solidFill>
              <a:effectLst/>
              <a:latin typeface="+mn-lt"/>
              <a:ea typeface="+mn-ea"/>
              <a:cs typeface="+mn-cs"/>
            </a:endParaRPr>
          </a:p>
          <a:p>
            <a:pPr lvl="1"/>
            <a:r>
              <a:rPr lang="ms-MY" sz="1200" kern="1200" dirty="0">
                <a:solidFill>
                  <a:schemeClr val="tx1"/>
                </a:solidFill>
                <a:effectLst/>
                <a:latin typeface="+mn-lt"/>
                <a:ea typeface="+mn-ea"/>
                <a:cs typeface="+mn-cs"/>
              </a:rPr>
              <a:t>Label untuk latihan data (setiap titik data diperuntukkan kepada satu kelompok)</a:t>
            </a:r>
            <a:endParaRPr lang="en-MY" sz="1200"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Perkelompokan membolehkan anda untuk mencari dan menganalisis kumpulan yang terbentuk organik berbanding dengan memberi label tanpa melihat datanya. Setiap centroid kelompok ialah sekumpulan nilai-nilai ciri-ciri yang menentukan golongan yang terhasil. Perkelompokan K-means ini biasaya digunakan dalam kes-kes perniagaan biasa di mana K-kaedah digunakan. Selain itu, K-means juga digunakan sebagai langkah-langkah yang terlibat dalam menjalankan algoritma. </a:t>
            </a:r>
            <a:endParaRPr lang="en-MY" sz="1100"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a:t>
            </a:r>
            <a:r>
              <a:rPr lang="en-MY" sz="1200" kern="1200" dirty="0">
                <a:solidFill>
                  <a:schemeClr val="tx1"/>
                </a:solidFill>
                <a:effectLst/>
                <a:latin typeface="+mn-lt"/>
                <a:ea typeface="+mn-ea"/>
                <a:cs typeface="+mn-cs"/>
              </a:rPr>
              <a:t>Andrea Trevino, LEARN DATA SCIENCE, MACHINE LEARNING, Introduction to K-means Clustering. Oracle + DataScience.com, </a:t>
            </a:r>
            <a:r>
              <a:rPr lang="en-MY" sz="1200" u="sng" kern="1200" dirty="0">
                <a:solidFill>
                  <a:schemeClr val="tx1"/>
                </a:solidFill>
                <a:effectLst/>
                <a:latin typeface="+mn-lt"/>
                <a:ea typeface="+mn-ea"/>
                <a:cs typeface="+mn-cs"/>
                <a:hlinkClick r:id="rId3"/>
              </a:rPr>
              <a:t>https://www.datascience.com/blog/k-means-clustering</a:t>
            </a:r>
            <a:r>
              <a:rPr lang="en-MY" sz="1200" kern="1200" dirty="0">
                <a:solidFill>
                  <a:schemeClr val="tx1"/>
                </a:solidFill>
                <a:effectLst/>
                <a:latin typeface="+mn-lt"/>
                <a:ea typeface="+mn-ea"/>
                <a:cs typeface="+mn-cs"/>
              </a:rPr>
              <a:t>, December 6, 2016]</a:t>
            </a:r>
            <a:endParaRPr lang="en-MY" sz="1100" kern="1200" dirty="0">
              <a:solidFill>
                <a:schemeClr val="tx1"/>
              </a:solidFill>
              <a:effectLst/>
              <a:latin typeface="+mn-lt"/>
              <a:ea typeface="+mn-ea"/>
              <a:cs typeface="+mn-cs"/>
            </a:endParaRPr>
          </a:p>
          <a:p>
            <a:br>
              <a:rPr lang="en-MY" sz="1200" kern="1200" dirty="0">
                <a:solidFill>
                  <a:schemeClr val="tx1"/>
                </a:solidFill>
                <a:effectLst/>
                <a:latin typeface="+mn-lt"/>
                <a:ea typeface="+mn-ea"/>
                <a:cs typeface="+mn-cs"/>
              </a:rPr>
            </a:br>
            <a:r>
              <a:rPr lang="en-MY" sz="1200" kern="1200" dirty="0">
                <a:solidFill>
                  <a:schemeClr val="tx1"/>
                </a:solidFill>
                <a:effectLst/>
                <a:latin typeface="+mn-lt"/>
                <a:ea typeface="+mn-ea"/>
                <a:cs typeface="+mn-cs"/>
              </a:rPr>
              <a:t> </a:t>
            </a:r>
          </a:p>
          <a:p>
            <a:r>
              <a:rPr lang="ms-MY" sz="1200" b="1" u="sng" kern="1200" dirty="0">
                <a:solidFill>
                  <a:schemeClr val="tx1"/>
                </a:solidFill>
                <a:effectLst/>
                <a:latin typeface="+mn-lt"/>
                <a:ea typeface="+mn-ea"/>
                <a:cs typeface="+mn-cs"/>
              </a:rPr>
              <a:t>2.5.2 PERKELOMPOKAN DBSCAN</a:t>
            </a:r>
            <a:endParaRPr lang="en-MY" sz="1200" b="1" kern="1200" dirty="0">
              <a:solidFill>
                <a:schemeClr val="tx1"/>
              </a:solidFill>
              <a:effectLst/>
              <a:latin typeface="+mn-lt"/>
              <a:ea typeface="+mn-ea"/>
              <a:cs typeface="+mn-cs"/>
            </a:endParaRPr>
          </a:p>
          <a:p>
            <a:r>
              <a:rPr lang="ms-MY" sz="1100" kern="1200" dirty="0">
                <a:solidFill>
                  <a:schemeClr val="tx1"/>
                </a:solidFill>
                <a:effectLst/>
                <a:latin typeface="+mn-lt"/>
                <a:ea typeface="+mn-ea"/>
                <a:cs typeface="+mn-cs"/>
              </a:rPr>
              <a:t>	</a:t>
            </a:r>
            <a:r>
              <a:rPr lang="ms-MY" sz="1200" kern="1200" dirty="0">
                <a:solidFill>
                  <a:schemeClr val="tx1"/>
                </a:solidFill>
                <a:effectLst/>
                <a:latin typeface="+mn-lt"/>
                <a:ea typeface="+mn-ea"/>
                <a:cs typeface="+mn-cs"/>
              </a:rPr>
              <a:t>pengkelompokan spatial berdasarkan kepadatan aplikasi dengan hingar (</a:t>
            </a:r>
            <a:r>
              <a:rPr lang="ms-MY" sz="1200" i="1" kern="1200" dirty="0">
                <a:solidFill>
                  <a:schemeClr val="tx1"/>
                </a:solidFill>
                <a:effectLst/>
                <a:latin typeface="+mn-lt"/>
                <a:ea typeface="+mn-ea"/>
                <a:cs typeface="+mn-cs"/>
              </a:rPr>
              <a:t>Density-based spatial clustering of applications with noise, DBSCAN</a:t>
            </a:r>
            <a:r>
              <a:rPr lang="ms-MY" sz="1200" kern="1200" dirty="0">
                <a:solidFill>
                  <a:schemeClr val="tx1"/>
                </a:solidFill>
                <a:effectLst/>
                <a:latin typeface="+mn-lt"/>
                <a:ea typeface="+mn-ea"/>
                <a:cs typeface="+mn-cs"/>
              </a:rPr>
              <a:t>) adalah algoritma perkelompokan data terkenal yang biasanya digunakan dalam perlombongan data dan mesin pembelajaran. Berdasarkan satu set mata, DBSCAN mengkumpulkan mata yang dekat bersama-sama antara satu sama lain berdasarkan ukuran jarak (biasanya Euclidean jarak) dan untuk meminimumkan bilangan mata. Ia juga menandakan mata yang berada di dalam kawasan-kawasan yang berkepadatan sebagai outliers. Algoritma DBSCAN memerlukan parameter 2: </a:t>
            </a:r>
            <a:endParaRPr lang="en-MY" sz="1100" kern="1200" dirty="0">
              <a:solidFill>
                <a:schemeClr val="tx1"/>
              </a:solidFill>
              <a:effectLst/>
              <a:latin typeface="+mn-lt"/>
              <a:ea typeface="+mn-ea"/>
              <a:cs typeface="+mn-cs"/>
            </a:endParaRPr>
          </a:p>
          <a:p>
            <a:pPr lvl="1"/>
            <a:r>
              <a:rPr lang="ms-MY" sz="1200" kern="1200" dirty="0">
                <a:solidFill>
                  <a:schemeClr val="tx1"/>
                </a:solidFill>
                <a:effectLst/>
                <a:latin typeface="+mn-lt"/>
                <a:ea typeface="+mn-ea"/>
                <a:cs typeface="+mn-cs"/>
              </a:rPr>
              <a:t>EPS: jarak minimum di antara dua titik. Ini bermakna bahawa jika jarak di antara dua titik adalah lebih rendah atau sama dengan nilai ini (eps), mata ini dianggap jiran-jiran.</a:t>
            </a:r>
            <a:endParaRPr lang="en-MY" sz="1200" kern="1200" dirty="0">
              <a:solidFill>
                <a:schemeClr val="tx1"/>
              </a:solidFill>
              <a:effectLst/>
              <a:latin typeface="+mn-lt"/>
              <a:ea typeface="+mn-ea"/>
              <a:cs typeface="+mn-cs"/>
            </a:endParaRPr>
          </a:p>
          <a:p>
            <a:pPr lvl="1"/>
            <a:r>
              <a:rPr lang="ms-MY" sz="1200" kern="1200" dirty="0">
                <a:solidFill>
                  <a:schemeClr val="tx1"/>
                </a:solidFill>
                <a:effectLst/>
                <a:latin typeface="+mn-lt"/>
                <a:ea typeface="+mn-ea"/>
                <a:cs typeface="+mn-cs"/>
              </a:rPr>
              <a:t>minPoints: bilangan minimum mata untuk membentukan suatu kawasan yang tumpat. Sebagai contoh, jika kita setkan parameter minPoints sebagai 5, maka kita perlu sekurang-kurangnya 5 mata untuk membentuk suatu kawasan yang tumpat.</a:t>
            </a:r>
            <a:endParaRPr lang="en-MY" sz="1200"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Anggaran parameter merupakan masalah untuk setiap tugasan perlombongan data. Untuk memilih parameter yang baik kita perlu memahami bagaimana mereka akan menggunakan dan mempunyai sekurang-kurangnya sedikit pengetahuan terdahulu mengenai set data yang akan digunakan.</a:t>
            </a:r>
            <a:endParaRPr lang="en-MY" sz="1100" kern="1200" dirty="0">
              <a:solidFill>
                <a:schemeClr val="tx1"/>
              </a:solidFill>
              <a:effectLst/>
              <a:latin typeface="+mn-lt"/>
              <a:ea typeface="+mn-ea"/>
              <a:cs typeface="+mn-cs"/>
            </a:endParaRPr>
          </a:p>
          <a:p>
            <a:pPr lvl="0"/>
            <a:r>
              <a:rPr lang="ms-MY" sz="1200" kern="1200" dirty="0">
                <a:solidFill>
                  <a:schemeClr val="tx1"/>
                </a:solidFill>
                <a:effectLst/>
                <a:latin typeface="+mn-lt"/>
                <a:ea typeface="+mn-ea"/>
                <a:cs typeface="+mn-cs"/>
              </a:rPr>
              <a:t>EPS: jika nilai eps yang dipilih terlalu kecil, sebahagian besar daripada data tidak akan berkelompok. Ia akan dikira sebagai outliers kerana tidak memenuhi bilangan mata untuk mencipta suatu kawasan tumpat. Sebaliknya, jika nilai yang telah dipilih adalah terlalu tinggi, kelompok akan bergabung dan majoriti objek akan dalam kumpulan yang sama. Eps patut dipilih berdasarkan pada jarak dataset, tetapi secara umum nilai eps yang kecil adalah lebih baik.</a:t>
            </a:r>
            <a:endParaRPr lang="en-MY" sz="1200" kern="1200" dirty="0">
              <a:solidFill>
                <a:schemeClr val="tx1"/>
              </a:solidFill>
              <a:effectLst/>
              <a:latin typeface="+mn-lt"/>
              <a:ea typeface="+mn-ea"/>
              <a:cs typeface="+mn-cs"/>
            </a:endParaRPr>
          </a:p>
          <a:p>
            <a:pPr lvl="0"/>
            <a:r>
              <a:rPr lang="ms-MY" sz="1200" kern="1200" dirty="0">
                <a:solidFill>
                  <a:schemeClr val="tx1"/>
                </a:solidFill>
                <a:effectLst/>
                <a:latin typeface="+mn-lt"/>
                <a:ea typeface="+mn-ea"/>
                <a:cs typeface="+mn-cs"/>
              </a:rPr>
              <a:t>minPoints: minPoints minimum yang boleh diperolehi daripada beberapa dimensi (D) dalam data set, sebagai minPoints ≥ D + 1. Nilai-nilai yang lebih besar biasanya lebih baik bagi set data dengan hingar dan akan menjadi kelompok yang utama. Nilai minimum untuk minPoints itu mestilah 3, tetapi lebih besar set data, lebih besar nilai minPoints yang patut dipilih.</a:t>
            </a:r>
            <a:endParaRPr lang="en-MY" sz="1200"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Algoritma DBSCAN yang perlu digunakan untuk mencari Persatuan dan struktur dalam data yang akan sukar untuk mencari secara manual tetapi ia boleh dianggap relevan dan berguna untuk mencari pola-pola dan meramalkan aliran. Kaedah penggugusan biasanya digunakan dalam biologi, perubatan, sains sosial, arkeologi, pemasaran, pengecaman aksara, sistem pengurusan dan sebagainya.</a:t>
            </a:r>
            <a:endParaRPr lang="en-MY" sz="1200"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a:t>
            </a:r>
            <a:r>
              <a:rPr lang="en-MY" sz="1200" kern="1200" dirty="0">
                <a:solidFill>
                  <a:schemeClr val="tx1"/>
                </a:solidFill>
                <a:effectLst/>
                <a:latin typeface="+mn-lt"/>
                <a:ea typeface="+mn-ea"/>
                <a:cs typeface="+mn-cs"/>
              </a:rPr>
              <a:t>Kelvin Salton do Prado, How DBSCAN works and why should we use it? .</a:t>
            </a:r>
            <a:endParaRPr lang="en-MY" sz="1100" kern="1200" dirty="0">
              <a:solidFill>
                <a:schemeClr val="tx1"/>
              </a:solidFill>
              <a:effectLst/>
              <a:latin typeface="+mn-lt"/>
              <a:ea typeface="+mn-ea"/>
              <a:cs typeface="+mn-cs"/>
            </a:endParaRPr>
          </a:p>
          <a:p>
            <a:r>
              <a:rPr lang="en-MY" sz="1200" u="sng" kern="1200" dirty="0">
                <a:solidFill>
                  <a:schemeClr val="tx1"/>
                </a:solidFill>
                <a:effectLst/>
                <a:latin typeface="+mn-lt"/>
                <a:ea typeface="+mn-ea"/>
                <a:cs typeface="+mn-cs"/>
                <a:hlinkClick r:id="rId4"/>
              </a:rPr>
              <a:t>https://towardsdatascience.com/how-dbscan-works-and-why-should-i-use-it-443b4a191c80</a:t>
            </a:r>
            <a:r>
              <a:rPr lang="en-MY" sz="1200" kern="1200" dirty="0">
                <a:solidFill>
                  <a:schemeClr val="tx1"/>
                </a:solidFill>
                <a:effectLst/>
                <a:latin typeface="+mn-lt"/>
                <a:ea typeface="+mn-ea"/>
                <a:cs typeface="+mn-cs"/>
              </a:rPr>
              <a:t>, Apr 1, 2017.]</a:t>
            </a:r>
            <a:endParaRPr lang="en-MY" sz="1100" kern="1200" dirty="0">
              <a:solidFill>
                <a:schemeClr val="tx1"/>
              </a:solidFill>
              <a:effectLst/>
              <a:latin typeface="+mn-lt"/>
              <a:ea typeface="+mn-ea"/>
              <a:cs typeface="+mn-cs"/>
            </a:endParaRPr>
          </a:p>
          <a:p>
            <a:r>
              <a:rPr lang="ms-MY" sz="1200" b="1" kern="1200" dirty="0">
                <a:solidFill>
                  <a:schemeClr val="tx1"/>
                </a:solidFill>
                <a:effectLst/>
                <a:latin typeface="+mn-lt"/>
                <a:ea typeface="+mn-ea"/>
                <a:cs typeface="+mn-cs"/>
              </a:rPr>
              <a:t> </a:t>
            </a:r>
            <a:endParaRPr lang="en-MY" sz="1200" b="1" kern="1200" dirty="0">
              <a:solidFill>
                <a:schemeClr val="tx1"/>
              </a:solidFill>
              <a:effectLst/>
              <a:latin typeface="+mn-lt"/>
              <a:ea typeface="+mn-ea"/>
              <a:cs typeface="+mn-cs"/>
            </a:endParaRPr>
          </a:p>
          <a:p>
            <a:r>
              <a:rPr lang="ms-MY" sz="1200" b="1" u="sng" kern="1200" dirty="0">
                <a:solidFill>
                  <a:schemeClr val="tx1"/>
                </a:solidFill>
                <a:effectLst/>
                <a:latin typeface="+mn-lt"/>
                <a:ea typeface="+mn-ea"/>
                <a:cs typeface="+mn-cs"/>
              </a:rPr>
              <a:t>2.5.3 PERKELOMPOKAN PUNCAK KETUMPATAN</a:t>
            </a:r>
            <a:endParaRPr lang="en-MY" sz="1200" b="1"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Sama dengan kaedah K-medoids, algoritma ini mempunyai asas jarak di antara titik data. Seperti DBSCAN dan kaedah min-shift, ianya mampu untuk mengesan kelompok bukan bentuk sfera dan mencari secara automatik bilangan kelompok yang betul. Pusat kelompok adalah ditakrifkan, seperti dalam kaedah min-shift, sebagai maxima tempatan dalam ketumpatan capaian data. Walau bagaimanapun, tidak seperti kaedah min-shift, prosedur kami tidak memerlukan benaman data dalam ruang vektor dan memaksimumkan jelas medan ketumpatan bagi setiap titik data. Algoritma yang mempunyai asas dengan andaian bahawa kelompok Pusat dikelilingi oleh jiran-jiran dengan lebih rendah ketumpatan tempatan dan bahawa mereka berada di dalam jarak yang agak besar dari sebarang pusat kelompok dengan ketumpatan tinggi tempatan.</a:t>
            </a:r>
            <a:endParaRPr lang="en-MY" sz="1100" kern="1200" dirty="0">
              <a:solidFill>
                <a:schemeClr val="tx1"/>
              </a:solidFill>
              <a:effectLst/>
              <a:latin typeface="+mn-lt"/>
              <a:ea typeface="+mn-ea"/>
              <a:cs typeface="+mn-cs"/>
            </a:endParaRPr>
          </a:p>
          <a:p>
            <a:r>
              <a:rPr lang="ms-MY" sz="1200" kern="1200" dirty="0">
                <a:solidFill>
                  <a:schemeClr val="tx1"/>
                </a:solidFill>
                <a:effectLst/>
                <a:latin typeface="+mn-lt"/>
                <a:ea typeface="+mn-ea"/>
                <a:cs typeface="+mn-cs"/>
              </a:rPr>
              <a:t>[Alex Rodriguez, Alessandro Laio, Clustering by fast search and find of density peaks.</a:t>
            </a:r>
            <a:endParaRPr lang="en-MY" sz="1100" kern="1200" dirty="0">
              <a:solidFill>
                <a:schemeClr val="tx1"/>
              </a:solidFill>
              <a:effectLst/>
              <a:latin typeface="+mn-lt"/>
              <a:ea typeface="+mn-ea"/>
              <a:cs typeface="+mn-cs"/>
            </a:endParaRPr>
          </a:p>
          <a:p>
            <a:r>
              <a:rPr lang="en-MY" sz="1200" u="sng" kern="1200" dirty="0">
                <a:solidFill>
                  <a:schemeClr val="tx1"/>
                </a:solidFill>
                <a:effectLst/>
                <a:latin typeface="+mn-lt"/>
                <a:ea typeface="+mn-ea"/>
                <a:cs typeface="+mn-cs"/>
                <a:hlinkClick r:id="rId5"/>
              </a:rPr>
              <a:t>https://science.sciencemag.org/content/344/6191/1492.full</a:t>
            </a:r>
            <a:r>
              <a:rPr lang="en-MY" sz="1200" kern="1200" dirty="0">
                <a:solidFill>
                  <a:schemeClr val="tx1"/>
                </a:solidFill>
                <a:effectLst/>
                <a:latin typeface="+mn-lt"/>
                <a:ea typeface="+mn-ea"/>
                <a:cs typeface="+mn-cs"/>
              </a:rPr>
              <a:t>, 27 Jun 2014.]</a:t>
            </a:r>
            <a:endParaRPr lang="en-MY" sz="11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AE4B68C-CC21-4C3D-8D70-08D80D449CE6}" type="slidenum">
              <a:rPr lang="zh-CN" altLang="en-US" smtClean="0"/>
              <a:t>6</a:t>
            </a:fld>
            <a:endParaRPr lang="zh-CN" altLang="en-US"/>
          </a:p>
        </p:txBody>
      </p:sp>
    </p:spTree>
    <p:extLst>
      <p:ext uri="{BB962C8B-B14F-4D97-AF65-F5344CB8AC3E}">
        <p14:creationId xmlns:p14="http://schemas.microsoft.com/office/powerpoint/2010/main" val="186961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7</a:t>
            </a:fld>
            <a:endParaRPr lang="zh-CN" altLang="en-US"/>
          </a:p>
        </p:txBody>
      </p:sp>
    </p:spTree>
    <p:extLst>
      <p:ext uri="{BB962C8B-B14F-4D97-AF65-F5344CB8AC3E}">
        <p14:creationId xmlns:p14="http://schemas.microsoft.com/office/powerpoint/2010/main" val="1531895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8</a:t>
            </a:fld>
            <a:endParaRPr lang="zh-CN" altLang="en-US"/>
          </a:p>
        </p:txBody>
      </p:sp>
    </p:spTree>
    <p:extLst>
      <p:ext uri="{BB962C8B-B14F-4D97-AF65-F5344CB8AC3E}">
        <p14:creationId xmlns:p14="http://schemas.microsoft.com/office/powerpoint/2010/main" val="2370694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9</a:t>
            </a:fld>
            <a:endParaRPr lang="zh-CN" altLang="en-US"/>
          </a:p>
        </p:txBody>
      </p:sp>
    </p:spTree>
    <p:extLst>
      <p:ext uri="{BB962C8B-B14F-4D97-AF65-F5344CB8AC3E}">
        <p14:creationId xmlns:p14="http://schemas.microsoft.com/office/powerpoint/2010/main" val="33297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10</a:t>
            </a:fld>
            <a:endParaRPr lang="zh-CN" altLang="en-US"/>
          </a:p>
        </p:txBody>
      </p:sp>
    </p:spTree>
    <p:extLst>
      <p:ext uri="{BB962C8B-B14F-4D97-AF65-F5344CB8AC3E}">
        <p14:creationId xmlns:p14="http://schemas.microsoft.com/office/powerpoint/2010/main" val="1936236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92D6AB0-0FA5-430A-BCC2-23081630493F}" type="slidenum">
              <a:rPr lang="zh-CN" altLang="en-US" smtClean="0"/>
              <a:pPr>
                <a:defRPr/>
              </a:pPr>
              <a:t>11</a:t>
            </a:fld>
            <a:endParaRPr lang="zh-CN" altLang="en-US"/>
          </a:p>
        </p:txBody>
      </p:sp>
    </p:spTree>
    <p:extLst>
      <p:ext uri="{BB962C8B-B14F-4D97-AF65-F5344CB8AC3E}">
        <p14:creationId xmlns:p14="http://schemas.microsoft.com/office/powerpoint/2010/main" val="1737487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8BEE7-AE0F-4D1C-920F-69BEBAF47EE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E1DA07-BE28-4F9A-8523-BB1714C67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B13BD80-135D-4C35-8851-C4136B08475B}"/>
              </a:ext>
            </a:extLst>
          </p:cNvPr>
          <p:cNvSpPr>
            <a:spLocks noGrp="1"/>
          </p:cNvSpPr>
          <p:nvPr>
            <p:ph type="dt" sz="half" idx="10"/>
          </p:nvPr>
        </p:nvSpPr>
        <p:spPr/>
        <p:txBody>
          <a:bodyPr/>
          <a:lstStyle/>
          <a:p>
            <a:fld id="{5E94DBC1-2A95-4A71-A1D5-28FEDFD9CFB8}"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9DFEBE9C-BB9E-43E0-BF24-36C1308037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45728C-D1C1-46FF-9B7A-479FF5864B1F}"/>
              </a:ext>
            </a:extLst>
          </p:cNvPr>
          <p:cNvSpPr>
            <a:spLocks noGrp="1"/>
          </p:cNvSpPr>
          <p:nvPr>
            <p:ph type="sldNum" sz="quarter" idx="12"/>
          </p:nvPr>
        </p:nvSpPr>
        <p:spPr/>
        <p:txBody>
          <a:body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351511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F532E-E8F5-4805-A5E8-12F543363A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BB60EDC-8FEB-419E-8CE6-F26475F438F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A3DB0FD-2949-4796-BCFA-E31405CCBDEC}"/>
              </a:ext>
            </a:extLst>
          </p:cNvPr>
          <p:cNvSpPr>
            <a:spLocks noGrp="1"/>
          </p:cNvSpPr>
          <p:nvPr>
            <p:ph type="dt" sz="half" idx="10"/>
          </p:nvPr>
        </p:nvSpPr>
        <p:spPr/>
        <p:txBody>
          <a:bodyPr/>
          <a:lstStyle/>
          <a:p>
            <a:fld id="{5E94DBC1-2A95-4A71-A1D5-28FEDFD9CFB8}"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948DE1BA-95AE-4E89-B879-83AF170AEF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94A0BE-8D29-453D-885D-32A1C4182043}"/>
              </a:ext>
            </a:extLst>
          </p:cNvPr>
          <p:cNvSpPr>
            <a:spLocks noGrp="1"/>
          </p:cNvSpPr>
          <p:nvPr>
            <p:ph type="sldNum" sz="quarter" idx="12"/>
          </p:nvPr>
        </p:nvSpPr>
        <p:spPr/>
        <p:txBody>
          <a:body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1105741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4141E1-5899-4E27-B7EB-55F2A1EC434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04CEC15-2487-4C61-98C6-57883A278A1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AA70F3F-EDE6-408C-820A-60D3A5629701}"/>
              </a:ext>
            </a:extLst>
          </p:cNvPr>
          <p:cNvSpPr>
            <a:spLocks noGrp="1"/>
          </p:cNvSpPr>
          <p:nvPr>
            <p:ph type="dt" sz="half" idx="10"/>
          </p:nvPr>
        </p:nvSpPr>
        <p:spPr/>
        <p:txBody>
          <a:bodyPr/>
          <a:lstStyle/>
          <a:p>
            <a:fld id="{5E94DBC1-2A95-4A71-A1D5-28FEDFD9CFB8}"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FA634093-2438-4238-B788-12FE2FA40F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DAC274-0AF7-4EA6-9D13-1441F0B80CBE}"/>
              </a:ext>
            </a:extLst>
          </p:cNvPr>
          <p:cNvSpPr>
            <a:spLocks noGrp="1"/>
          </p:cNvSpPr>
          <p:nvPr>
            <p:ph type="sldNum" sz="quarter" idx="12"/>
          </p:nvPr>
        </p:nvSpPr>
        <p:spPr/>
        <p:txBody>
          <a:body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396085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bg>
      <p:bgPr>
        <a:solidFill>
          <a:srgbClr val="FCFB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930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27642-7B39-4F69-9984-883812EF6F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D113B5-5A49-4074-8DAA-5367DD20145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1598582-6870-4A18-BD9A-C44B62498AE6}"/>
              </a:ext>
            </a:extLst>
          </p:cNvPr>
          <p:cNvSpPr>
            <a:spLocks noGrp="1"/>
          </p:cNvSpPr>
          <p:nvPr>
            <p:ph type="dt" sz="half" idx="10"/>
          </p:nvPr>
        </p:nvSpPr>
        <p:spPr/>
        <p:txBody>
          <a:bodyPr/>
          <a:lstStyle/>
          <a:p>
            <a:fld id="{5E94DBC1-2A95-4A71-A1D5-28FEDFD9CFB8}"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0D2EC8CD-B80E-44D5-8B94-C8F6EAF5F6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644F8A-C71A-4231-A60D-F8FE3388747C}"/>
              </a:ext>
            </a:extLst>
          </p:cNvPr>
          <p:cNvSpPr>
            <a:spLocks noGrp="1"/>
          </p:cNvSpPr>
          <p:nvPr>
            <p:ph type="sldNum" sz="quarter" idx="12"/>
          </p:nvPr>
        </p:nvSpPr>
        <p:spPr/>
        <p:txBody>
          <a:body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217711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C2BC7-484F-40DB-B4F2-11F03B18AB8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826162-08DF-4B72-BB98-EED0026163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A344148-EE74-44DC-A1E8-BCDFF093A469}"/>
              </a:ext>
            </a:extLst>
          </p:cNvPr>
          <p:cNvSpPr>
            <a:spLocks noGrp="1"/>
          </p:cNvSpPr>
          <p:nvPr>
            <p:ph type="dt" sz="half" idx="10"/>
          </p:nvPr>
        </p:nvSpPr>
        <p:spPr/>
        <p:txBody>
          <a:bodyPr/>
          <a:lstStyle/>
          <a:p>
            <a:fld id="{5E94DBC1-2A95-4A71-A1D5-28FEDFD9CFB8}"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3BD50F91-CE80-4ED3-BCC7-2FAA7E030E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8F3066-AC3F-429F-961D-E1F8FB1E4249}"/>
              </a:ext>
            </a:extLst>
          </p:cNvPr>
          <p:cNvSpPr>
            <a:spLocks noGrp="1"/>
          </p:cNvSpPr>
          <p:nvPr>
            <p:ph type="sldNum" sz="quarter" idx="12"/>
          </p:nvPr>
        </p:nvSpPr>
        <p:spPr/>
        <p:txBody>
          <a:body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2074187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2FC9ED-3E66-4B9C-95A3-48DF4342DAD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68A639-BFBA-4D05-AA70-F15A5639B35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D5BC033-F6E2-4930-BA4E-CC7283F658F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0CD56BB-FDDA-4CEE-B7E3-FBEF7F9EF076}"/>
              </a:ext>
            </a:extLst>
          </p:cNvPr>
          <p:cNvSpPr>
            <a:spLocks noGrp="1"/>
          </p:cNvSpPr>
          <p:nvPr>
            <p:ph type="dt" sz="half" idx="10"/>
          </p:nvPr>
        </p:nvSpPr>
        <p:spPr/>
        <p:txBody>
          <a:bodyPr/>
          <a:lstStyle/>
          <a:p>
            <a:fld id="{5E94DBC1-2A95-4A71-A1D5-28FEDFD9CFB8}" type="datetimeFigureOut">
              <a:rPr lang="zh-CN" altLang="en-US" smtClean="0"/>
              <a:t>2019/5/28</a:t>
            </a:fld>
            <a:endParaRPr lang="zh-CN" altLang="en-US"/>
          </a:p>
        </p:txBody>
      </p:sp>
      <p:sp>
        <p:nvSpPr>
          <p:cNvPr id="6" name="页脚占位符 5">
            <a:extLst>
              <a:ext uri="{FF2B5EF4-FFF2-40B4-BE49-F238E27FC236}">
                <a16:creationId xmlns:a16="http://schemas.microsoft.com/office/drawing/2014/main" id="{014E3908-BEA6-4F53-9C3A-630DB11A86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BEFE26-6EEA-40B7-AACB-F6CD8924E556}"/>
              </a:ext>
            </a:extLst>
          </p:cNvPr>
          <p:cNvSpPr>
            <a:spLocks noGrp="1"/>
          </p:cNvSpPr>
          <p:nvPr>
            <p:ph type="sldNum" sz="quarter" idx="12"/>
          </p:nvPr>
        </p:nvSpPr>
        <p:spPr/>
        <p:txBody>
          <a:body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4002777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97C45-105B-4A14-8C6F-DC30E8AC609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4F7023-752A-4088-9023-1D4766252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D71CA7A-A65B-4276-80E6-1533F119188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81F4E84-9144-4749-86B7-C6EDE7200C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A504633-A787-4219-A72A-E5CB9C7895B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753B61F-BA69-4705-BAD0-37D92DAA04AB}"/>
              </a:ext>
            </a:extLst>
          </p:cNvPr>
          <p:cNvSpPr>
            <a:spLocks noGrp="1"/>
          </p:cNvSpPr>
          <p:nvPr>
            <p:ph type="dt" sz="half" idx="10"/>
          </p:nvPr>
        </p:nvSpPr>
        <p:spPr/>
        <p:txBody>
          <a:bodyPr/>
          <a:lstStyle/>
          <a:p>
            <a:fld id="{5E94DBC1-2A95-4A71-A1D5-28FEDFD9CFB8}" type="datetimeFigureOut">
              <a:rPr lang="zh-CN" altLang="en-US" smtClean="0"/>
              <a:t>2019/5/28</a:t>
            </a:fld>
            <a:endParaRPr lang="zh-CN" altLang="en-US"/>
          </a:p>
        </p:txBody>
      </p:sp>
      <p:sp>
        <p:nvSpPr>
          <p:cNvPr id="8" name="页脚占位符 7">
            <a:extLst>
              <a:ext uri="{FF2B5EF4-FFF2-40B4-BE49-F238E27FC236}">
                <a16:creationId xmlns:a16="http://schemas.microsoft.com/office/drawing/2014/main" id="{3A68CD89-BA3D-4392-BE82-55071CDD54A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1141E33-4D5C-43E8-8DC5-AFC9DF68D687}"/>
              </a:ext>
            </a:extLst>
          </p:cNvPr>
          <p:cNvSpPr>
            <a:spLocks noGrp="1"/>
          </p:cNvSpPr>
          <p:nvPr>
            <p:ph type="sldNum" sz="quarter" idx="12"/>
          </p:nvPr>
        </p:nvSpPr>
        <p:spPr/>
        <p:txBody>
          <a:body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3637324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859F1-02E5-40DF-BB54-18228E3141D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944BCE-26CF-44A5-B8C4-C75F72B7D0B9}"/>
              </a:ext>
            </a:extLst>
          </p:cNvPr>
          <p:cNvSpPr>
            <a:spLocks noGrp="1"/>
          </p:cNvSpPr>
          <p:nvPr>
            <p:ph type="dt" sz="half" idx="10"/>
          </p:nvPr>
        </p:nvSpPr>
        <p:spPr/>
        <p:txBody>
          <a:bodyPr/>
          <a:lstStyle/>
          <a:p>
            <a:fld id="{5E94DBC1-2A95-4A71-A1D5-28FEDFD9CFB8}" type="datetimeFigureOut">
              <a:rPr lang="zh-CN" altLang="en-US" smtClean="0"/>
              <a:t>2019/5/28</a:t>
            </a:fld>
            <a:endParaRPr lang="zh-CN" altLang="en-US"/>
          </a:p>
        </p:txBody>
      </p:sp>
      <p:sp>
        <p:nvSpPr>
          <p:cNvPr id="4" name="页脚占位符 3">
            <a:extLst>
              <a:ext uri="{FF2B5EF4-FFF2-40B4-BE49-F238E27FC236}">
                <a16:creationId xmlns:a16="http://schemas.microsoft.com/office/drawing/2014/main" id="{DB38C87A-75B2-4E00-990B-E5381446522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E790D9-B0C5-4354-8CCF-92FDE710BFDD}"/>
              </a:ext>
            </a:extLst>
          </p:cNvPr>
          <p:cNvSpPr>
            <a:spLocks noGrp="1"/>
          </p:cNvSpPr>
          <p:nvPr>
            <p:ph type="sldNum" sz="quarter" idx="12"/>
          </p:nvPr>
        </p:nvSpPr>
        <p:spPr/>
        <p:txBody>
          <a:body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3237715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256721-A988-4387-8359-5CE13EDB6412}"/>
              </a:ext>
            </a:extLst>
          </p:cNvPr>
          <p:cNvSpPr>
            <a:spLocks noGrp="1"/>
          </p:cNvSpPr>
          <p:nvPr>
            <p:ph type="dt" sz="half" idx="10"/>
          </p:nvPr>
        </p:nvSpPr>
        <p:spPr/>
        <p:txBody>
          <a:bodyPr/>
          <a:lstStyle/>
          <a:p>
            <a:fld id="{5E94DBC1-2A95-4A71-A1D5-28FEDFD9CFB8}" type="datetimeFigureOut">
              <a:rPr lang="zh-CN" altLang="en-US" smtClean="0"/>
              <a:t>2019/5/28</a:t>
            </a:fld>
            <a:endParaRPr lang="zh-CN" altLang="en-US"/>
          </a:p>
        </p:txBody>
      </p:sp>
      <p:sp>
        <p:nvSpPr>
          <p:cNvPr id="3" name="页脚占位符 2">
            <a:extLst>
              <a:ext uri="{FF2B5EF4-FFF2-40B4-BE49-F238E27FC236}">
                <a16:creationId xmlns:a16="http://schemas.microsoft.com/office/drawing/2014/main" id="{53F9B15E-0967-45E7-9A40-B4FC5D2EEBB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3D5F833-6ECC-4EFE-9CBB-3EDE83F97095}"/>
              </a:ext>
            </a:extLst>
          </p:cNvPr>
          <p:cNvSpPr>
            <a:spLocks noGrp="1"/>
          </p:cNvSpPr>
          <p:nvPr>
            <p:ph type="sldNum" sz="quarter" idx="12"/>
          </p:nvPr>
        </p:nvSpPr>
        <p:spPr/>
        <p:txBody>
          <a:body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2744468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140E7-CB0C-4757-82F3-9ADD4C36968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67B82AE-EB4A-46E7-9BD0-F773221C6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BB230EC-B593-4819-BD4D-1A2B67118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61DF9EB-0356-47FC-A4F9-16A45AF71DD0}"/>
              </a:ext>
            </a:extLst>
          </p:cNvPr>
          <p:cNvSpPr>
            <a:spLocks noGrp="1"/>
          </p:cNvSpPr>
          <p:nvPr>
            <p:ph type="dt" sz="half" idx="10"/>
          </p:nvPr>
        </p:nvSpPr>
        <p:spPr/>
        <p:txBody>
          <a:bodyPr/>
          <a:lstStyle/>
          <a:p>
            <a:fld id="{5E94DBC1-2A95-4A71-A1D5-28FEDFD9CFB8}" type="datetimeFigureOut">
              <a:rPr lang="zh-CN" altLang="en-US" smtClean="0"/>
              <a:t>2019/5/28</a:t>
            </a:fld>
            <a:endParaRPr lang="zh-CN" altLang="en-US"/>
          </a:p>
        </p:txBody>
      </p:sp>
      <p:sp>
        <p:nvSpPr>
          <p:cNvPr id="6" name="页脚占位符 5">
            <a:extLst>
              <a:ext uri="{FF2B5EF4-FFF2-40B4-BE49-F238E27FC236}">
                <a16:creationId xmlns:a16="http://schemas.microsoft.com/office/drawing/2014/main" id="{39AE5BC2-EBB6-4677-9A73-29DEEB6755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770B16C-E463-4603-A6A3-1E8B60EF0367}"/>
              </a:ext>
            </a:extLst>
          </p:cNvPr>
          <p:cNvSpPr>
            <a:spLocks noGrp="1"/>
          </p:cNvSpPr>
          <p:nvPr>
            <p:ph type="sldNum" sz="quarter" idx="12"/>
          </p:nvPr>
        </p:nvSpPr>
        <p:spPr/>
        <p:txBody>
          <a:body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3642921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E2847-B6A1-4720-8E27-60B1B259861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6DBB1A-7ACF-47C6-BAB0-60F090E8D8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6F01DB4-2B98-4ED8-8EBB-0F1C0EBE9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FEB5A30-EAEA-4665-98C4-EDA58C44E9B7}"/>
              </a:ext>
            </a:extLst>
          </p:cNvPr>
          <p:cNvSpPr>
            <a:spLocks noGrp="1"/>
          </p:cNvSpPr>
          <p:nvPr>
            <p:ph type="dt" sz="half" idx="10"/>
          </p:nvPr>
        </p:nvSpPr>
        <p:spPr/>
        <p:txBody>
          <a:bodyPr/>
          <a:lstStyle/>
          <a:p>
            <a:fld id="{5E94DBC1-2A95-4A71-A1D5-28FEDFD9CFB8}" type="datetimeFigureOut">
              <a:rPr lang="zh-CN" altLang="en-US" smtClean="0"/>
              <a:t>2019/5/28</a:t>
            </a:fld>
            <a:endParaRPr lang="zh-CN" altLang="en-US"/>
          </a:p>
        </p:txBody>
      </p:sp>
      <p:sp>
        <p:nvSpPr>
          <p:cNvPr id="6" name="页脚占位符 5">
            <a:extLst>
              <a:ext uri="{FF2B5EF4-FFF2-40B4-BE49-F238E27FC236}">
                <a16:creationId xmlns:a16="http://schemas.microsoft.com/office/drawing/2014/main" id="{0E33CB8C-468C-4E86-9CF9-3230DB213E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747213-A3F0-4549-AD40-CFCDA6AF0EEB}"/>
              </a:ext>
            </a:extLst>
          </p:cNvPr>
          <p:cNvSpPr>
            <a:spLocks noGrp="1"/>
          </p:cNvSpPr>
          <p:nvPr>
            <p:ph type="sldNum" sz="quarter" idx="12"/>
          </p:nvPr>
        </p:nvSpPr>
        <p:spPr/>
        <p:txBody>
          <a:body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3030123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3714B8-98BF-41BB-929E-EA376A1950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BFEEBEE-E228-48CD-A36F-3AC5A508A7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0F03FF-7368-413E-AEFF-65235B11DF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94DBC1-2A95-4A71-A1D5-28FEDFD9CFB8}" type="datetimeFigureOut">
              <a:rPr lang="zh-CN" altLang="en-US" smtClean="0"/>
              <a:t>2019/5/28</a:t>
            </a:fld>
            <a:endParaRPr lang="zh-CN" altLang="en-US"/>
          </a:p>
        </p:txBody>
      </p:sp>
      <p:sp>
        <p:nvSpPr>
          <p:cNvPr id="5" name="页脚占位符 4">
            <a:extLst>
              <a:ext uri="{FF2B5EF4-FFF2-40B4-BE49-F238E27FC236}">
                <a16:creationId xmlns:a16="http://schemas.microsoft.com/office/drawing/2014/main" id="{BD2537BC-EDF7-4929-97D1-C72E82C9E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FAD67CB-9EA1-4B47-8BC8-1C6504E91E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8FE53-55C0-41F9-8266-CAC9071067F6}" type="slidenum">
              <a:rPr lang="zh-CN" altLang="en-US" smtClean="0"/>
              <a:t>‹#›</a:t>
            </a:fld>
            <a:endParaRPr lang="zh-CN" altLang="en-US"/>
          </a:p>
        </p:txBody>
      </p:sp>
    </p:spTree>
    <p:extLst>
      <p:ext uri="{BB962C8B-B14F-4D97-AF65-F5344CB8AC3E}">
        <p14:creationId xmlns:p14="http://schemas.microsoft.com/office/powerpoint/2010/main" val="3271401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customXml" Target="../ink/ink1.xml"/><Relationship Id="rId5" Type="http://schemas.openxmlformats.org/officeDocument/2006/relationships/hyperlink" Target="http://enyinfo.blogspot.com/2012/02/40logo.html" TargetMode="External"/><Relationship Id="rId4" Type="http://schemas.microsoft.com/office/2007/relationships/hdphoto" Target="../media/hdphoto2.wdp"/><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3.jp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0.svg"/><Relationship Id="rId3" Type="http://schemas.openxmlformats.org/officeDocument/2006/relationships/notesSlide" Target="../notesSlides/notesSlide16.xml"/><Relationship Id="rId7" Type="http://schemas.openxmlformats.org/officeDocument/2006/relationships/image" Target="../media/image26.png"/><Relationship Id="rId12"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8.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jpe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hyperlink" Target="http://commons.wikimedia.org/wiki/File:Crowd_shot_9.jpg" TargetMode="External"/><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historiasbastardasextraordinarias.blogspot.com/2010_07_01_archive.html" TargetMode="External"/><Relationship Id="rId5" Type="http://schemas.microsoft.com/office/2007/relationships/hdphoto" Target="../media/hdphoto1.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4401A2C-F4D7-4EA8-802C-FDF9DA1EFC9D}"/>
              </a:ext>
            </a:extLst>
          </p:cNvPr>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4730B818-DB36-4D93-8C94-E822748AB30F}"/>
              </a:ext>
            </a:extLst>
          </p:cNvPr>
          <p:cNvGrpSpPr/>
          <p:nvPr/>
        </p:nvGrpSpPr>
        <p:grpSpPr>
          <a:xfrm>
            <a:off x="2086010" y="1262224"/>
            <a:ext cx="4501251" cy="4043478"/>
            <a:chOff x="3570317" y="1201648"/>
            <a:chExt cx="4779034" cy="3584875"/>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p:grpSpPr>
        <p:sp>
          <p:nvSpPr>
            <p:cNvPr id="5" name="矩形 4">
              <a:extLst>
                <a:ext uri="{FF2B5EF4-FFF2-40B4-BE49-F238E27FC236}">
                  <a16:creationId xmlns:a16="http://schemas.microsoft.com/office/drawing/2014/main" id="{66678CDC-4EFF-473D-AC3F-6A2F03797DBD}"/>
                </a:ext>
              </a:extLst>
            </p:cNvPr>
            <p:cNvSpPr/>
            <p:nvPr/>
          </p:nvSpPr>
          <p:spPr>
            <a:xfrm>
              <a:off x="3570317" y="1201648"/>
              <a:ext cx="4779034" cy="586596"/>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E372EFD-4D03-4A5B-887F-943D9C16A51A}"/>
                </a:ext>
              </a:extLst>
            </p:cNvPr>
            <p:cNvSpPr/>
            <p:nvPr/>
          </p:nvSpPr>
          <p:spPr>
            <a:xfrm>
              <a:off x="3570317" y="1788244"/>
              <a:ext cx="655608" cy="2411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7B379AA-6E0E-450C-B664-6263E53AF03D}"/>
                </a:ext>
              </a:extLst>
            </p:cNvPr>
            <p:cNvSpPr/>
            <p:nvPr/>
          </p:nvSpPr>
          <p:spPr>
            <a:xfrm>
              <a:off x="3570317" y="4199927"/>
              <a:ext cx="4779034" cy="5865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D131180-D684-4BB1-97DB-6A943427D21D}"/>
                </a:ext>
              </a:extLst>
            </p:cNvPr>
            <p:cNvSpPr/>
            <p:nvPr/>
          </p:nvSpPr>
          <p:spPr>
            <a:xfrm>
              <a:off x="7693743" y="3997870"/>
              <a:ext cx="655608" cy="2020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9F37064-5EA7-4179-A0CF-B28A43A9E327}"/>
                </a:ext>
              </a:extLst>
            </p:cNvPr>
            <p:cNvSpPr/>
            <p:nvPr/>
          </p:nvSpPr>
          <p:spPr>
            <a:xfrm>
              <a:off x="7693743" y="1754576"/>
              <a:ext cx="655608" cy="4756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CD222BF7-3635-4024-8281-F77F21A81BBF}"/>
              </a:ext>
            </a:extLst>
          </p:cNvPr>
          <p:cNvSpPr txBox="1"/>
          <p:nvPr/>
        </p:nvSpPr>
        <p:spPr>
          <a:xfrm>
            <a:off x="2840555" y="2485236"/>
            <a:ext cx="2027390" cy="523220"/>
          </a:xfrm>
          <a:prstGeom prst="rect">
            <a:avLst/>
          </a:prstGeom>
          <a:noFill/>
        </p:spPr>
        <p:txBody>
          <a:bodyPr wrap="square" rtlCol="0">
            <a:spAutoFit/>
          </a:bodyPr>
          <a:lstStyle/>
          <a:p>
            <a:r>
              <a:rPr lang="en-US" altLang="zh-CN" sz="2800" dirty="0">
                <a:solidFill>
                  <a:schemeClr val="bg1"/>
                </a:solidFill>
                <a:latin typeface="Just Another Hand" panose="02000506000000020003" pitchFamily="2" charset="0"/>
                <a:ea typeface="微软雅黑" panose="020B0503020204020204" pitchFamily="34" charset="-122"/>
              </a:rPr>
              <a:t>PROJEK - KID</a:t>
            </a:r>
            <a:endParaRPr lang="zh-CN" altLang="en-US" sz="2800" dirty="0">
              <a:solidFill>
                <a:schemeClr val="bg1"/>
              </a:solidFill>
              <a:latin typeface="Just Another Hand" panose="02000506000000020003" pitchFamily="2" charset="0"/>
              <a:ea typeface="微软雅黑" panose="020B0503020204020204" pitchFamily="34" charset="-122"/>
            </a:endParaRPr>
          </a:p>
        </p:txBody>
      </p:sp>
      <p:sp>
        <p:nvSpPr>
          <p:cNvPr id="11" name="文本框 10">
            <a:extLst>
              <a:ext uri="{FF2B5EF4-FFF2-40B4-BE49-F238E27FC236}">
                <a16:creationId xmlns:a16="http://schemas.microsoft.com/office/drawing/2014/main" id="{BC409A76-EA71-4C57-8118-88D83F809D3D}"/>
              </a:ext>
            </a:extLst>
          </p:cNvPr>
          <p:cNvSpPr txBox="1"/>
          <p:nvPr/>
        </p:nvSpPr>
        <p:spPr>
          <a:xfrm>
            <a:off x="2800822" y="2935715"/>
            <a:ext cx="8393708" cy="1446550"/>
          </a:xfrm>
          <a:prstGeom prst="rect">
            <a:avLst/>
          </a:prstGeom>
          <a:noFill/>
        </p:spPr>
        <p:txBody>
          <a:bodyPr wrap="none" rtlCol="0">
            <a:spAutoFit/>
          </a:bodyPr>
          <a:lstStyle/>
          <a:p>
            <a:r>
              <a:rPr lang="en-MY" altLang="zh-CN" sz="4400" b="1" u="sng" dirty="0">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effectLst>
                  <a:outerShdw blurRad="38100" dist="38100" dir="2700000" algn="tl">
                    <a:srgbClr val="000000">
                      <a:alpha val="43137"/>
                    </a:srgbClr>
                  </a:outerShdw>
                </a:effectLst>
                <a:latin typeface="Just Another Hand" panose="02000506000000020003" pitchFamily="2" charset="0"/>
                <a:ea typeface="造字工房悦黑演示版常规体" pitchFamily="50" charset="-122"/>
              </a:rPr>
              <a:t>KEFAHAMAN KUMPULAN ORANG RAMAI DENGAN </a:t>
            </a:r>
          </a:p>
          <a:p>
            <a:r>
              <a:rPr lang="en-MY" altLang="zh-CN" sz="4400" b="1" u="sng" dirty="0">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effectLst>
                  <a:outerShdw blurRad="38100" dist="38100" dir="2700000" algn="tl">
                    <a:srgbClr val="000000">
                      <a:alpha val="43137"/>
                    </a:srgbClr>
                  </a:outerShdw>
                </a:effectLst>
                <a:latin typeface="Just Another Hand" panose="02000506000000020003" pitchFamily="2" charset="0"/>
                <a:ea typeface="造字工房悦黑演示版常规体" pitchFamily="50" charset="-122"/>
              </a:rPr>
              <a:t>ALGORITMA PERKELOMPOKAN PUNCAK KETUMPATAN</a:t>
            </a:r>
          </a:p>
        </p:txBody>
      </p:sp>
      <p:sp>
        <p:nvSpPr>
          <p:cNvPr id="15" name="文本框 14">
            <a:extLst>
              <a:ext uri="{FF2B5EF4-FFF2-40B4-BE49-F238E27FC236}">
                <a16:creationId xmlns:a16="http://schemas.microsoft.com/office/drawing/2014/main" id="{178DB6A5-787B-4BD2-B332-24BA784D2B85}"/>
              </a:ext>
            </a:extLst>
          </p:cNvPr>
          <p:cNvSpPr txBox="1"/>
          <p:nvPr/>
        </p:nvSpPr>
        <p:spPr>
          <a:xfrm>
            <a:off x="2840555" y="1964548"/>
            <a:ext cx="3129205" cy="523220"/>
          </a:xfrm>
          <a:prstGeom prst="rect">
            <a:avLst/>
          </a:prstGeom>
          <a:noFill/>
        </p:spPr>
        <p:txBody>
          <a:bodyPr wrap="square" rtlCol="0">
            <a:spAutoFit/>
          </a:bodyPr>
          <a:lstStyle/>
          <a:p>
            <a:r>
              <a:rPr lang="en-US" altLang="zh-CN" sz="2800" b="1" dirty="0">
                <a:solidFill>
                  <a:schemeClr val="bg1"/>
                </a:solidFill>
                <a:latin typeface="Just Another Hand" panose="02000506000000020003" pitchFamily="2" charset="0"/>
                <a:ea typeface="造字工房悦黑演示版常规体" pitchFamily="50" charset="-122"/>
              </a:rPr>
              <a:t>A161065 – VAN TZE SHAN</a:t>
            </a:r>
            <a:endParaRPr lang="zh-CN" altLang="en-US" sz="2800" b="1" dirty="0">
              <a:solidFill>
                <a:schemeClr val="bg1"/>
              </a:solidFill>
              <a:latin typeface="Just Another Hand" panose="02000506000000020003" pitchFamily="2" charset="0"/>
              <a:ea typeface="造字工房悦黑演示版常规体" pitchFamily="50" charset="-122"/>
            </a:endParaRPr>
          </a:p>
        </p:txBody>
      </p:sp>
      <p:sp>
        <p:nvSpPr>
          <p:cNvPr id="23" name="等腰三角形 22">
            <a:extLst>
              <a:ext uri="{FF2B5EF4-FFF2-40B4-BE49-F238E27FC236}">
                <a16:creationId xmlns:a16="http://schemas.microsoft.com/office/drawing/2014/main" id="{FD94E022-5437-4FEB-AADF-FB9559B10C39}"/>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2">
            <a:extLst>
              <a:ext uri="{FF2B5EF4-FFF2-40B4-BE49-F238E27FC236}">
                <a16:creationId xmlns:a16="http://schemas.microsoft.com/office/drawing/2014/main" id="{42E4BFDB-C180-4342-8A1F-829E43069658}"/>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2">
            <a:extLst>
              <a:ext uri="{FF2B5EF4-FFF2-40B4-BE49-F238E27FC236}">
                <a16:creationId xmlns:a16="http://schemas.microsoft.com/office/drawing/2014/main" id="{BD2BD4E8-C453-4336-BC79-A33E21AE134A}"/>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3061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CC49B80-36BA-44F6-996A-4A8455B7C602}"/>
              </a:ext>
            </a:extLst>
          </p:cNvPr>
          <p:cNvSpPr/>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灯片编号占位符 53"/>
          <p:cNvSpPr>
            <a:spLocks noGrp="1"/>
          </p:cNvSpPr>
          <p:nvPr>
            <p:ph type="sldNum" sz="quarter" idx="12"/>
          </p:nvPr>
        </p:nvSpPr>
        <p:spPr/>
        <p:txBody>
          <a:bodyPr/>
          <a:lstStyle/>
          <a:p>
            <a:fld id="{18AF668F-848C-4CC0-8143-F2E483CC7783}" type="slidenum">
              <a:rPr lang="zh-CN" altLang="en-US" smtClean="0"/>
              <a:t>10</a:t>
            </a:fld>
            <a:endParaRPr lang="zh-CN" altLang="en-US"/>
          </a:p>
        </p:txBody>
      </p:sp>
      <p:sp>
        <p:nvSpPr>
          <p:cNvPr id="21" name="等腰三角形 22">
            <a:extLst>
              <a:ext uri="{FF2B5EF4-FFF2-40B4-BE49-F238E27FC236}">
                <a16:creationId xmlns:a16="http://schemas.microsoft.com/office/drawing/2014/main" id="{B3DE5F72-A2A6-4D6A-80CA-1F565A99D436}"/>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2">
            <a:extLst>
              <a:ext uri="{FF2B5EF4-FFF2-40B4-BE49-F238E27FC236}">
                <a16:creationId xmlns:a16="http://schemas.microsoft.com/office/drawing/2014/main" id="{C26E9D5E-61CB-4D36-BE8C-5BFF0AB01F99}"/>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a:extLst>
              <a:ext uri="{FF2B5EF4-FFF2-40B4-BE49-F238E27FC236}">
                <a16:creationId xmlns:a16="http://schemas.microsoft.com/office/drawing/2014/main" id="{D7E58A9A-93B2-4FB3-8E72-F1510444C125}"/>
              </a:ext>
            </a:extLst>
          </p:cNvPr>
          <p:cNvSpPr/>
          <p:nvPr/>
        </p:nvSpPr>
        <p:spPr>
          <a:xfrm>
            <a:off x="4439923" y="1606182"/>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2">
            <a:extLst>
              <a:ext uri="{FF2B5EF4-FFF2-40B4-BE49-F238E27FC236}">
                <a16:creationId xmlns:a16="http://schemas.microsoft.com/office/drawing/2014/main" id="{02CBC67E-03AF-4C0E-BBCB-EB879DDEA5DD}"/>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BC3894B-0B69-4C20-9C9F-A820412732F0}"/>
              </a:ext>
            </a:extLst>
          </p:cNvPr>
          <p:cNvSpPr/>
          <p:nvPr/>
        </p:nvSpPr>
        <p:spPr>
          <a:xfrm>
            <a:off x="2519680" y="4143404"/>
            <a:ext cx="7426960" cy="1200329"/>
          </a:xfrm>
          <a:prstGeom prst="rect">
            <a:avLst/>
          </a:prstGeom>
          <a:ln w="38100">
            <a:solidFill>
              <a:schemeClr val="bg1"/>
            </a:solidFill>
          </a:ln>
        </p:spPr>
        <p:txBody>
          <a:bodyPr wrap="square">
            <a:spAutoFit/>
          </a:bodyPr>
          <a:lstStyle/>
          <a:p>
            <a:pPr algn="ct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Cadangan</a:t>
            </a:r>
            <a:r>
              <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Penyelesaian</a:t>
            </a:r>
            <a:endPar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grpSp>
        <p:nvGrpSpPr>
          <p:cNvPr id="29" name="组合 28">
            <a:extLst>
              <a:ext uri="{FF2B5EF4-FFF2-40B4-BE49-F238E27FC236}">
                <a16:creationId xmlns:a16="http://schemas.microsoft.com/office/drawing/2014/main" id="{95F357B6-0225-4E0B-8A19-65AE70AF6CA4}"/>
              </a:ext>
            </a:extLst>
          </p:cNvPr>
          <p:cNvGrpSpPr/>
          <p:nvPr/>
        </p:nvGrpSpPr>
        <p:grpSpPr>
          <a:xfrm>
            <a:off x="5633582" y="2559822"/>
            <a:ext cx="750801" cy="550459"/>
            <a:chOff x="9237692" y="1569749"/>
            <a:chExt cx="1275814" cy="935378"/>
          </a:xfrm>
          <a:solidFill>
            <a:srgbClr val="FFC000"/>
          </a:solidFill>
        </p:grpSpPr>
        <p:sp>
          <p:nvSpPr>
            <p:cNvPr id="30" name="任意多边形 112">
              <a:extLst>
                <a:ext uri="{FF2B5EF4-FFF2-40B4-BE49-F238E27FC236}">
                  <a16:creationId xmlns:a16="http://schemas.microsoft.com/office/drawing/2014/main" id="{E1AE6651-D166-4BCC-975E-3E3C0FE16108}"/>
                </a:ext>
              </a:extLst>
            </p:cNvPr>
            <p:cNvSpPr/>
            <p:nvPr/>
          </p:nvSpPr>
          <p:spPr>
            <a:xfrm>
              <a:off x="9876112" y="1569749"/>
              <a:ext cx="637394" cy="924687"/>
            </a:xfrm>
            <a:custGeom>
              <a:avLst/>
              <a:gdLst/>
              <a:ahLst/>
              <a:cxnLst/>
              <a:rect l="l" t="t" r="r" b="b"/>
              <a:pathLst>
                <a:path w="1449356" h="2102624">
                  <a:moveTo>
                    <a:pt x="1048278" y="0"/>
                  </a:moveTo>
                  <a:cubicBezTo>
                    <a:pt x="1079802" y="507"/>
                    <a:pt x="1107148" y="10887"/>
                    <a:pt x="1130317" y="31145"/>
                  </a:cubicBezTo>
                  <a:cubicBezTo>
                    <a:pt x="1153485" y="51401"/>
                    <a:pt x="1165639" y="78494"/>
                    <a:pt x="1166778" y="112424"/>
                  </a:cubicBezTo>
                  <a:lnTo>
                    <a:pt x="1166778" y="1346044"/>
                  </a:lnTo>
                  <a:lnTo>
                    <a:pt x="1352125" y="1346044"/>
                  </a:lnTo>
                  <a:cubicBezTo>
                    <a:pt x="1380105" y="1346740"/>
                    <a:pt x="1403147" y="1356742"/>
                    <a:pt x="1421251" y="1376049"/>
                  </a:cubicBezTo>
                  <a:cubicBezTo>
                    <a:pt x="1439355" y="1395355"/>
                    <a:pt x="1448724" y="1419790"/>
                    <a:pt x="1449356" y="1449352"/>
                  </a:cubicBezTo>
                  <a:cubicBezTo>
                    <a:pt x="1448724" y="1476002"/>
                    <a:pt x="1439355" y="1498664"/>
                    <a:pt x="1421251" y="1517338"/>
                  </a:cubicBezTo>
                  <a:cubicBezTo>
                    <a:pt x="1403147" y="1536012"/>
                    <a:pt x="1380105" y="1545761"/>
                    <a:pt x="1352125" y="1546583"/>
                  </a:cubicBezTo>
                  <a:lnTo>
                    <a:pt x="1166778" y="1546583"/>
                  </a:lnTo>
                  <a:lnTo>
                    <a:pt x="1166778" y="2005392"/>
                  </a:lnTo>
                  <a:cubicBezTo>
                    <a:pt x="1166209" y="2033373"/>
                    <a:pt x="1156713" y="2056414"/>
                    <a:pt x="1138293" y="2074518"/>
                  </a:cubicBezTo>
                  <a:cubicBezTo>
                    <a:pt x="1119872" y="2092623"/>
                    <a:pt x="1095944" y="2101991"/>
                    <a:pt x="1066509" y="2102624"/>
                  </a:cubicBezTo>
                  <a:cubicBezTo>
                    <a:pt x="1038529" y="2101991"/>
                    <a:pt x="1015488" y="2092623"/>
                    <a:pt x="997383" y="2074518"/>
                  </a:cubicBezTo>
                  <a:cubicBezTo>
                    <a:pt x="979279" y="2056414"/>
                    <a:pt x="969911" y="2033373"/>
                    <a:pt x="969278" y="2005392"/>
                  </a:cubicBezTo>
                  <a:lnTo>
                    <a:pt x="969278" y="1546583"/>
                  </a:lnTo>
                  <a:lnTo>
                    <a:pt x="112428" y="1546583"/>
                  </a:lnTo>
                  <a:cubicBezTo>
                    <a:pt x="85145" y="1546077"/>
                    <a:pt x="59950" y="1535696"/>
                    <a:pt x="36846" y="1515439"/>
                  </a:cubicBezTo>
                  <a:cubicBezTo>
                    <a:pt x="13741" y="1495181"/>
                    <a:pt x="1460" y="1468090"/>
                    <a:pt x="4" y="1434160"/>
                  </a:cubicBezTo>
                  <a:cubicBezTo>
                    <a:pt x="-123" y="1420360"/>
                    <a:pt x="2409" y="1405421"/>
                    <a:pt x="7600" y="1389342"/>
                  </a:cubicBezTo>
                  <a:cubicBezTo>
                    <a:pt x="12791" y="1373264"/>
                    <a:pt x="21400" y="1356805"/>
                    <a:pt x="33427" y="1339967"/>
                  </a:cubicBezTo>
                  <a:lnTo>
                    <a:pt x="944970" y="54693"/>
                  </a:lnTo>
                  <a:cubicBezTo>
                    <a:pt x="960289" y="36462"/>
                    <a:pt x="976747" y="22788"/>
                    <a:pt x="994345" y="13673"/>
                  </a:cubicBezTo>
                  <a:cubicBezTo>
                    <a:pt x="1011943" y="4557"/>
                    <a:pt x="1029920" y="0"/>
                    <a:pt x="1048278" y="0"/>
                  </a:cubicBezTo>
                  <a:close/>
                  <a:moveTo>
                    <a:pt x="969278" y="361579"/>
                  </a:moveTo>
                  <a:lnTo>
                    <a:pt x="270428" y="1349082"/>
                  </a:lnTo>
                  <a:cubicBezTo>
                    <a:pt x="391841" y="1348956"/>
                    <a:pt x="508316" y="1348449"/>
                    <a:pt x="619853" y="1347563"/>
                  </a:cubicBezTo>
                  <a:cubicBezTo>
                    <a:pt x="731390" y="1346677"/>
                    <a:pt x="847865" y="1346170"/>
                    <a:pt x="969278" y="1346044"/>
                  </a:cubicBezTo>
                  <a:lnTo>
                    <a:pt x="969278" y="361579"/>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111">
              <a:extLst>
                <a:ext uri="{FF2B5EF4-FFF2-40B4-BE49-F238E27FC236}">
                  <a16:creationId xmlns:a16="http://schemas.microsoft.com/office/drawing/2014/main" id="{05A21A02-00C8-4808-B6DD-9AA3E469C816}"/>
                </a:ext>
              </a:extLst>
            </p:cNvPr>
            <p:cNvSpPr/>
            <p:nvPr/>
          </p:nvSpPr>
          <p:spPr>
            <a:xfrm>
              <a:off x="9237692" y="1579092"/>
              <a:ext cx="593870" cy="926035"/>
            </a:xfrm>
            <a:custGeom>
              <a:avLst/>
              <a:gdLst/>
              <a:ahLst/>
              <a:cxnLst/>
              <a:rect l="l" t="t" r="r" b="b"/>
              <a:pathLst>
                <a:path w="1350388" h="2105688">
                  <a:moveTo>
                    <a:pt x="687971" y="25"/>
                  </a:moveTo>
                  <a:lnTo>
                    <a:pt x="712279" y="25"/>
                  </a:lnTo>
                  <a:cubicBezTo>
                    <a:pt x="894524" y="11672"/>
                    <a:pt x="1037459" y="72696"/>
                    <a:pt x="1141084" y="183093"/>
                  </a:cubicBezTo>
                  <a:cubicBezTo>
                    <a:pt x="1244708" y="293491"/>
                    <a:pt x="1309403" y="428956"/>
                    <a:pt x="1335166" y="589489"/>
                  </a:cubicBezTo>
                  <a:cubicBezTo>
                    <a:pt x="1339661" y="614114"/>
                    <a:pt x="1342826" y="640068"/>
                    <a:pt x="1344661" y="667350"/>
                  </a:cubicBezTo>
                  <a:cubicBezTo>
                    <a:pt x="1346497" y="694633"/>
                    <a:pt x="1347383" y="721346"/>
                    <a:pt x="1347320" y="747490"/>
                  </a:cubicBezTo>
                  <a:lnTo>
                    <a:pt x="1350359" y="1242761"/>
                  </a:lnTo>
                  <a:cubicBezTo>
                    <a:pt x="1351055" y="1358096"/>
                    <a:pt x="1339028" y="1469254"/>
                    <a:pt x="1314277" y="1576234"/>
                  </a:cubicBezTo>
                  <a:cubicBezTo>
                    <a:pt x="1289526" y="1683213"/>
                    <a:pt x="1247873" y="1777659"/>
                    <a:pt x="1189319" y="1859572"/>
                  </a:cubicBezTo>
                  <a:cubicBezTo>
                    <a:pt x="1132728" y="1938762"/>
                    <a:pt x="1056006" y="1999151"/>
                    <a:pt x="959155" y="2040741"/>
                  </a:cubicBezTo>
                  <a:cubicBezTo>
                    <a:pt x="862304" y="2082330"/>
                    <a:pt x="756716" y="2103979"/>
                    <a:pt x="642394" y="2105688"/>
                  </a:cubicBezTo>
                  <a:cubicBezTo>
                    <a:pt x="510952" y="2093740"/>
                    <a:pt x="400441" y="2053828"/>
                    <a:pt x="310863" y="1985949"/>
                  </a:cubicBezTo>
                  <a:cubicBezTo>
                    <a:pt x="221284" y="1918071"/>
                    <a:pt x="151286" y="1833145"/>
                    <a:pt x="100870" y="1731168"/>
                  </a:cubicBezTo>
                  <a:cubicBezTo>
                    <a:pt x="50454" y="1629191"/>
                    <a:pt x="18269" y="1521082"/>
                    <a:pt x="4314" y="1406839"/>
                  </a:cubicBezTo>
                  <a:cubicBezTo>
                    <a:pt x="2669" y="1380568"/>
                    <a:pt x="1402" y="1352589"/>
                    <a:pt x="516" y="1322900"/>
                  </a:cubicBezTo>
                  <a:cubicBezTo>
                    <a:pt x="-370" y="1293213"/>
                    <a:pt x="-117" y="1264474"/>
                    <a:pt x="1276" y="1236684"/>
                  </a:cubicBezTo>
                  <a:cubicBezTo>
                    <a:pt x="1402" y="1163508"/>
                    <a:pt x="1909" y="1089571"/>
                    <a:pt x="2795" y="1014877"/>
                  </a:cubicBezTo>
                  <a:cubicBezTo>
                    <a:pt x="3681" y="940180"/>
                    <a:pt x="4188" y="866243"/>
                    <a:pt x="4314" y="793068"/>
                  </a:cubicBezTo>
                  <a:cubicBezTo>
                    <a:pt x="4251" y="681720"/>
                    <a:pt x="18810" y="577778"/>
                    <a:pt x="47993" y="481243"/>
                  </a:cubicBezTo>
                  <a:cubicBezTo>
                    <a:pt x="77174" y="384708"/>
                    <a:pt x="121359" y="298238"/>
                    <a:pt x="180546" y="221834"/>
                  </a:cubicBezTo>
                  <a:cubicBezTo>
                    <a:pt x="235112" y="151253"/>
                    <a:pt x="304490" y="96434"/>
                    <a:pt x="388681" y="57376"/>
                  </a:cubicBezTo>
                  <a:cubicBezTo>
                    <a:pt x="472872" y="18319"/>
                    <a:pt x="572635" y="-797"/>
                    <a:pt x="687971" y="25"/>
                  </a:cubicBezTo>
                  <a:close/>
                  <a:moveTo>
                    <a:pt x="706202" y="197526"/>
                  </a:moveTo>
                  <a:cubicBezTo>
                    <a:pt x="621188" y="194804"/>
                    <a:pt x="547378" y="206325"/>
                    <a:pt x="484773" y="232089"/>
                  </a:cubicBezTo>
                  <a:cubicBezTo>
                    <a:pt x="422168" y="257852"/>
                    <a:pt x="370387" y="295960"/>
                    <a:pt x="329431" y="346411"/>
                  </a:cubicBezTo>
                  <a:cubicBezTo>
                    <a:pt x="287082" y="401800"/>
                    <a:pt x="255558" y="468013"/>
                    <a:pt x="234858" y="545051"/>
                  </a:cubicBezTo>
                  <a:cubicBezTo>
                    <a:pt x="214159" y="622090"/>
                    <a:pt x="203144" y="705774"/>
                    <a:pt x="201815" y="796106"/>
                  </a:cubicBezTo>
                  <a:cubicBezTo>
                    <a:pt x="201562" y="869155"/>
                    <a:pt x="200549" y="942585"/>
                    <a:pt x="198776" y="1016395"/>
                  </a:cubicBezTo>
                  <a:cubicBezTo>
                    <a:pt x="197004" y="1090205"/>
                    <a:pt x="195991" y="1163634"/>
                    <a:pt x="195738" y="1236684"/>
                  </a:cubicBezTo>
                  <a:cubicBezTo>
                    <a:pt x="194156" y="1284098"/>
                    <a:pt x="195802" y="1332079"/>
                    <a:pt x="200676" y="1380631"/>
                  </a:cubicBezTo>
                  <a:cubicBezTo>
                    <a:pt x="205550" y="1429183"/>
                    <a:pt x="214032" y="1476408"/>
                    <a:pt x="226123" y="1522301"/>
                  </a:cubicBezTo>
                  <a:cubicBezTo>
                    <a:pt x="249861" y="1632002"/>
                    <a:pt x="295818" y="1721764"/>
                    <a:pt x="363994" y="1791586"/>
                  </a:cubicBezTo>
                  <a:cubicBezTo>
                    <a:pt x="432169" y="1861407"/>
                    <a:pt x="525982" y="1900274"/>
                    <a:pt x="645432" y="1908188"/>
                  </a:cubicBezTo>
                  <a:cubicBezTo>
                    <a:pt x="733232" y="1911036"/>
                    <a:pt x="808307" y="1898502"/>
                    <a:pt x="870659" y="1870586"/>
                  </a:cubicBezTo>
                  <a:cubicBezTo>
                    <a:pt x="933011" y="1842670"/>
                    <a:pt x="984539" y="1800511"/>
                    <a:pt x="1025242" y="1744110"/>
                  </a:cubicBezTo>
                  <a:cubicBezTo>
                    <a:pt x="1071768" y="1679162"/>
                    <a:pt x="1104812" y="1603200"/>
                    <a:pt x="1124372" y="1516224"/>
                  </a:cubicBezTo>
                  <a:cubicBezTo>
                    <a:pt x="1143932" y="1429247"/>
                    <a:pt x="1153427" y="1338093"/>
                    <a:pt x="1152858" y="1242761"/>
                  </a:cubicBezTo>
                  <a:lnTo>
                    <a:pt x="1149819" y="747490"/>
                  </a:lnTo>
                  <a:cubicBezTo>
                    <a:pt x="1150326" y="664945"/>
                    <a:pt x="1137159" y="583918"/>
                    <a:pt x="1110319" y="504411"/>
                  </a:cubicBezTo>
                  <a:cubicBezTo>
                    <a:pt x="1079618" y="419082"/>
                    <a:pt x="1030116" y="348184"/>
                    <a:pt x="961814" y="291719"/>
                  </a:cubicBezTo>
                  <a:cubicBezTo>
                    <a:pt x="893511" y="235254"/>
                    <a:pt x="808307" y="203857"/>
                    <a:pt x="706202" y="197526"/>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701317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 calcmode="lin" valueType="num">
                                      <p:cBhvr>
                                        <p:cTn id="14" dur="500" fill="hold"/>
                                        <p:tgtEl>
                                          <p:spTgt spid="29"/>
                                        </p:tgtEl>
                                        <p:attrNameLst>
                                          <p:attrName>style.rotation</p:attrName>
                                        </p:attrNameLst>
                                      </p:cBhvr>
                                      <p:tavLst>
                                        <p:tav tm="0">
                                          <p:val>
                                            <p:fltVal val="360"/>
                                          </p:val>
                                        </p:tav>
                                        <p:tav tm="100000">
                                          <p:val>
                                            <p:fltVal val="0"/>
                                          </p:val>
                                        </p:tav>
                                      </p:tavLst>
                                    </p:anim>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 name="Picture 3" descr="A close up of a logo&#10;&#10;Description automatically generated">
            <a:extLst>
              <a:ext uri="{FF2B5EF4-FFF2-40B4-BE49-F238E27FC236}">
                <a16:creationId xmlns:a16="http://schemas.microsoft.com/office/drawing/2014/main" id="{70FEF36A-8FDD-418B-B906-ABEBDE5259D8}"/>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16759" r="19764"/>
          <a:stretch/>
        </p:blipFill>
        <p:spPr>
          <a:xfrm>
            <a:off x="4250267" y="2116"/>
            <a:ext cx="7970649" cy="6855884"/>
          </a:xfrm>
          <a:prstGeom prst="rect">
            <a:avLst/>
          </a:prstGeom>
        </p:spPr>
      </p:pic>
      <p:grpSp>
        <p:nvGrpSpPr>
          <p:cNvPr id="8" name="组合 7"/>
          <p:cNvGrpSpPr>
            <a:grpSpLocks/>
          </p:cNvGrpSpPr>
          <p:nvPr/>
        </p:nvGrpSpPr>
        <p:grpSpPr bwMode="auto">
          <a:xfrm>
            <a:off x="1875149" y="825824"/>
            <a:ext cx="4576307" cy="5600633"/>
            <a:chOff x="1054101" y="584198"/>
            <a:chExt cx="2864758" cy="3606801"/>
          </a:xfrm>
        </p:grpSpPr>
        <p:sp>
          <p:nvSpPr>
            <p:cNvPr id="44" name="任意多边形 43"/>
            <p:cNvSpPr/>
            <p:nvPr/>
          </p:nvSpPr>
          <p:spPr>
            <a:xfrm rot="16200000">
              <a:off x="683079" y="955220"/>
              <a:ext cx="3606801" cy="2864758"/>
            </a:xfrm>
            <a:custGeom>
              <a:avLst/>
              <a:gdLst>
                <a:gd name="connsiteX0" fmla="*/ 3606801 w 3606801"/>
                <a:gd name="connsiteY0" fmla="*/ 0 h 2864758"/>
                <a:gd name="connsiteX1" fmla="*/ 3606801 w 3606801"/>
                <a:gd name="connsiteY1" fmla="*/ 2864758 h 2864758"/>
                <a:gd name="connsiteX2" fmla="*/ 3298624 w 3606801"/>
                <a:gd name="connsiteY2" fmla="*/ 2864758 h 2864758"/>
                <a:gd name="connsiteX3" fmla="*/ 3183189 w 3606801"/>
                <a:gd name="connsiteY3" fmla="*/ 2665731 h 2864758"/>
                <a:gd name="connsiteX4" fmla="*/ 3067753 w 3606801"/>
                <a:gd name="connsiteY4" fmla="*/ 2864758 h 2864758"/>
                <a:gd name="connsiteX5" fmla="*/ 0 w 3606801"/>
                <a:gd name="connsiteY5" fmla="*/ 2864757 h 2864758"/>
                <a:gd name="connsiteX6" fmla="*/ 1 w 3606801"/>
                <a:gd name="connsiteY6" fmla="*/ 0 h 2864758"/>
                <a:gd name="connsiteX7" fmla="*/ 3606801 w 3606801"/>
                <a:gd name="connsiteY7" fmla="*/ 0 h 286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801" h="2864758">
                  <a:moveTo>
                    <a:pt x="3606801" y="0"/>
                  </a:moveTo>
                  <a:lnTo>
                    <a:pt x="3606801" y="2864758"/>
                  </a:lnTo>
                  <a:lnTo>
                    <a:pt x="3298624" y="2864758"/>
                  </a:lnTo>
                  <a:lnTo>
                    <a:pt x="3183189" y="2665731"/>
                  </a:lnTo>
                  <a:lnTo>
                    <a:pt x="3067753" y="2864758"/>
                  </a:lnTo>
                  <a:lnTo>
                    <a:pt x="0" y="2864757"/>
                  </a:lnTo>
                  <a:lnTo>
                    <a:pt x="1" y="0"/>
                  </a:lnTo>
                  <a:lnTo>
                    <a:pt x="3606801" y="0"/>
                  </a:lnTo>
                  <a:close/>
                </a:path>
              </a:pathLst>
            </a:cu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nvGrpSpPr>
            <p:cNvPr id="19466" name="组合 7"/>
            <p:cNvGrpSpPr>
              <a:grpSpLocks/>
            </p:cNvGrpSpPr>
            <p:nvPr/>
          </p:nvGrpSpPr>
          <p:grpSpPr bwMode="auto">
            <a:xfrm>
              <a:off x="1201849" y="752376"/>
              <a:ext cx="2622281" cy="2460739"/>
              <a:chOff x="1604000" y="-29275"/>
              <a:chExt cx="2621020" cy="2461088"/>
            </a:xfrm>
          </p:grpSpPr>
          <p:sp>
            <p:nvSpPr>
              <p:cNvPr id="39" name="文本框 66"/>
              <p:cNvSpPr txBox="1">
                <a:spLocks noChangeArrowheads="1"/>
              </p:cNvSpPr>
              <p:nvPr/>
            </p:nvSpPr>
            <p:spPr bwMode="auto">
              <a:xfrm>
                <a:off x="2069722" y="1896576"/>
                <a:ext cx="2155298" cy="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nSpc>
                    <a:spcPct val="100000"/>
                  </a:lnSpc>
                </a:pPr>
                <a:r>
                  <a:rPr lang="ms-MY" sz="1600" dirty="0">
                    <a:solidFill>
                      <a:schemeClr val="bg1"/>
                    </a:solidFill>
                    <a:latin typeface="A-OTF MainichiNewspapersM Pro L" panose="02020300000000000000" pitchFamily="18" charset="-128"/>
                    <a:ea typeface="A-OTF MainichiNewspapersM Pro L" panose="02020300000000000000" pitchFamily="18" charset="-128"/>
                  </a:rPr>
                  <a:t>Maklumat perspektif akan digunakan untuk mengira jarak antara satu titik ke lain.. </a:t>
                </a:r>
                <a:endParaRPr lang="zh-CN" altLang="en-US" sz="1600" dirty="0">
                  <a:solidFill>
                    <a:schemeClr val="bg1"/>
                  </a:solidFill>
                  <a:latin typeface="A-OTF MainichiNewspapersM Pro L" panose="02020300000000000000" pitchFamily="18" charset="-128"/>
                  <a:ea typeface="A-OTF MainichiNewspapersM Pro L" panose="02020300000000000000" pitchFamily="18" charset="-128"/>
                </a:endParaRPr>
              </a:p>
            </p:txBody>
          </p:sp>
          <p:sp>
            <p:nvSpPr>
              <p:cNvPr id="19468" name="文本框 13"/>
              <p:cNvSpPr txBox="1">
                <a:spLocks noChangeArrowheads="1"/>
              </p:cNvSpPr>
              <p:nvPr/>
            </p:nvSpPr>
            <p:spPr bwMode="auto">
              <a:xfrm>
                <a:off x="1604000" y="-29275"/>
                <a:ext cx="1546044" cy="56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4267" dirty="0">
                    <a:solidFill>
                      <a:schemeClr val="bg1"/>
                    </a:solidFill>
                    <a:latin typeface="Helvetica" panose="020B0604020202020204" pitchFamily="34" charset="0"/>
                    <a:ea typeface="SimSun-ExtB" panose="02010609060101010101" pitchFamily="49" charset="-122"/>
                    <a:cs typeface="Arial" panose="020B0604020202020204" pitchFamily="34" charset="0"/>
                  </a:rPr>
                  <a:t>PACNN</a:t>
                </a:r>
                <a:endParaRPr lang="zh-CN" altLang="en-US" sz="4267"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
            <p:nvSpPr>
              <p:cNvPr id="41" name="文本框 66"/>
              <p:cNvSpPr txBox="1">
                <a:spLocks noChangeArrowheads="1"/>
              </p:cNvSpPr>
              <p:nvPr/>
            </p:nvSpPr>
            <p:spPr bwMode="auto">
              <a:xfrm>
                <a:off x="1604000" y="462691"/>
                <a:ext cx="1951954" cy="116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ms-MY" sz="1600" dirty="0">
                    <a:solidFill>
                      <a:schemeClr val="bg1"/>
                    </a:solidFill>
                    <a:latin typeface="A-OTF MainichiNewspapersM Pro L" panose="02020300000000000000" pitchFamily="18" charset="-128"/>
                    <a:ea typeface="A-OTF MainichiNewspapersM Pro L" panose="02020300000000000000" pitchFamily="18" charset="-128"/>
                    <a:cs typeface="Sanskrit Text" panose="020B0502040204020203" pitchFamily="18" charset="0"/>
                  </a:rPr>
                  <a:t>Maklumat perspektif yang digunakan untuk mengira kumpulan orang ramai tersebut adalah tumpat secara waktu sebenar</a:t>
                </a:r>
              </a:p>
              <a:p>
                <a:pPr marL="285750" indent="-285750">
                  <a:buFont typeface="Wingdings" panose="05000000000000000000" pitchFamily="2" charset="2"/>
                  <a:buChar char="§"/>
                  <a:defRPr/>
                </a:pPr>
                <a:r>
                  <a:rPr lang="en-US" altLang="zh-CN" sz="1600" dirty="0" err="1">
                    <a:solidFill>
                      <a:schemeClr val="bg1"/>
                    </a:solidFill>
                    <a:latin typeface="A-OTF MainichiNewspapersM Pro L" panose="02020300000000000000" pitchFamily="18" charset="-128"/>
                    <a:ea typeface="A-OTF MainichiNewspapersM Pro L" panose="02020300000000000000" pitchFamily="18" charset="-128"/>
                    <a:cs typeface="Sanskrit Text" panose="020B0502040204020203" pitchFamily="18" charset="0"/>
                  </a:rPr>
                  <a:t>Ketumpatan</a:t>
                </a:r>
                <a:endParaRPr lang="en-US" altLang="zh-CN" sz="1600" dirty="0">
                  <a:solidFill>
                    <a:schemeClr val="bg1"/>
                  </a:solidFill>
                  <a:latin typeface="A-OTF MainichiNewspapersM Pro L" panose="02020300000000000000" pitchFamily="18" charset="-128"/>
                  <a:ea typeface="A-OTF MainichiNewspapersM Pro L" panose="02020300000000000000" pitchFamily="18" charset="-128"/>
                  <a:cs typeface="Sanskrit Text" panose="020B0502040204020203" pitchFamily="18" charset="0"/>
                </a:endParaRPr>
              </a:p>
              <a:p>
                <a:pPr>
                  <a:defRPr/>
                </a:pPr>
                <a:endParaRPr lang="ms-MY" altLang="zh-CN" sz="1600" dirty="0">
                  <a:solidFill>
                    <a:schemeClr val="bg1"/>
                  </a:solidFill>
                  <a:latin typeface="A-OTF MainichiNewspapersM Pro L" panose="02020300000000000000" pitchFamily="18" charset="-128"/>
                  <a:ea typeface="A-OTF MainichiNewspapersM Pro L" panose="02020300000000000000" pitchFamily="18" charset="-128"/>
                  <a:cs typeface="Sanskrit Text" panose="020B0502040204020203" pitchFamily="18" charset="0"/>
                </a:endParaRPr>
              </a:p>
            </p:txBody>
          </p:sp>
        </p:grpSp>
      </p:grpSp>
      <p:sp>
        <p:nvSpPr>
          <p:cNvPr id="13" name="文本框 66">
            <a:extLst>
              <a:ext uri="{FF2B5EF4-FFF2-40B4-BE49-F238E27FC236}">
                <a16:creationId xmlns:a16="http://schemas.microsoft.com/office/drawing/2014/main" id="{3C5A7FBC-2781-4507-9313-B87E79E7D0D0}"/>
              </a:ext>
            </a:extLst>
          </p:cNvPr>
          <p:cNvSpPr txBox="1">
            <a:spLocks noChangeArrowheads="1"/>
          </p:cNvSpPr>
          <p:nvPr/>
        </p:nvSpPr>
        <p:spPr bwMode="auto">
          <a:xfrm>
            <a:off x="420821" y="163641"/>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Cadangan</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Penyelesaian</a:t>
            </a:r>
            <a:endParaRPr lang="zh-CN" alt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68EC6E40-9981-4EF5-8445-545858832788}"/>
                  </a:ext>
                </a:extLst>
              </p14:cNvPr>
              <p14:cNvContentPartPr/>
              <p14:nvPr/>
            </p14:nvContentPartPr>
            <p14:xfrm>
              <a:off x="6496809" y="1116028"/>
              <a:ext cx="360" cy="360"/>
            </p14:xfrm>
          </p:contentPart>
        </mc:Choice>
        <mc:Fallback xmlns="">
          <p:pic>
            <p:nvPicPr>
              <p:cNvPr id="6" name="Ink 5">
                <a:extLst>
                  <a:ext uri="{FF2B5EF4-FFF2-40B4-BE49-F238E27FC236}">
                    <a16:creationId xmlns:a16="http://schemas.microsoft.com/office/drawing/2014/main" id="{68EC6E40-9981-4EF5-8445-545858832788}"/>
                  </a:ext>
                </a:extLst>
              </p:cNvPr>
              <p:cNvPicPr/>
              <p:nvPr/>
            </p:nvPicPr>
            <p:blipFill>
              <a:blip r:embed="rId7"/>
              <a:stretch>
                <a:fillRect/>
              </a:stretch>
            </p:blipFill>
            <p:spPr>
              <a:xfrm>
                <a:off x="6479169" y="1008388"/>
                <a:ext cx="36000" cy="216000"/>
              </a:xfrm>
              <a:prstGeom prst="rect">
                <a:avLst/>
              </a:prstGeom>
            </p:spPr>
          </p:pic>
        </mc:Fallback>
      </mc:AlternateContent>
      <p:pic>
        <p:nvPicPr>
          <p:cNvPr id="9" name="Graphic 8" descr="Share">
            <a:extLst>
              <a:ext uri="{FF2B5EF4-FFF2-40B4-BE49-F238E27FC236}">
                <a16:creationId xmlns:a16="http://schemas.microsoft.com/office/drawing/2014/main" id="{2B36F996-38B2-4E23-9A42-050FB03D92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41094" y="4033040"/>
            <a:ext cx="914400" cy="914400"/>
          </a:xfrm>
          <a:prstGeom prst="rect">
            <a:avLst/>
          </a:prstGeom>
        </p:spPr>
      </p:pic>
      <p:sp>
        <p:nvSpPr>
          <p:cNvPr id="10" name="Rectangle 9">
            <a:extLst>
              <a:ext uri="{FF2B5EF4-FFF2-40B4-BE49-F238E27FC236}">
                <a16:creationId xmlns:a16="http://schemas.microsoft.com/office/drawing/2014/main" id="{13326BC2-8A11-4F94-A03F-47D8C8B8363C}"/>
              </a:ext>
            </a:extLst>
          </p:cNvPr>
          <p:cNvSpPr/>
          <p:nvPr/>
        </p:nvSpPr>
        <p:spPr>
          <a:xfrm>
            <a:off x="6684940" y="3986451"/>
            <a:ext cx="5257225" cy="923330"/>
          </a:xfrm>
          <a:prstGeom prst="rect">
            <a:avLst/>
          </a:prstGeom>
          <a:ln w="19050">
            <a:solidFill>
              <a:schemeClr val="bg2">
                <a:lumMod val="75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r"/>
            <a:r>
              <a:rPr lang="ms-MY" dirty="0">
                <a:ln w="0"/>
                <a:effectLst>
                  <a:outerShdw blurRad="38100" dist="19050" dir="2700000" algn="tl" rotWithShape="0">
                    <a:schemeClr val="dk1">
                      <a:alpha val="40000"/>
                    </a:schemeClr>
                  </a:outerShdw>
                </a:effectLst>
              </a:rPr>
              <a:t>Kawasan yang bertumpatan tinggi seperti kawasan “mosh-pit” akan ditandakan dengan titik merah atas imej tersebut</a:t>
            </a:r>
            <a:endParaRPr lang="en-MY"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1741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par>
                                <p:cTn id="12" presetID="2" presetClass="entr" presetSubtype="2"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400" fill="hold"/>
                                        <p:tgtEl>
                                          <p:spTgt spid="8"/>
                                        </p:tgtEl>
                                        <p:attrNameLst>
                                          <p:attrName>ppt_x</p:attrName>
                                        </p:attrNameLst>
                                      </p:cBhvr>
                                      <p:tavLst>
                                        <p:tav tm="0">
                                          <p:val>
                                            <p:strVal val="1+#ppt_w/2"/>
                                          </p:val>
                                        </p:tav>
                                        <p:tav tm="100000">
                                          <p:val>
                                            <p:strVal val="#ppt_x"/>
                                          </p:val>
                                        </p:tav>
                                      </p:tavLst>
                                    </p:anim>
                                    <p:anim calcmode="lin" valueType="num">
                                      <p:cBhvr additive="base">
                                        <p:cTn id="15" dur="14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CC49B80-36BA-44F6-996A-4A8455B7C602}"/>
              </a:ext>
            </a:extLst>
          </p:cNvPr>
          <p:cNvSpPr/>
          <p:nvPr/>
        </p:nvSpPr>
        <p:spPr>
          <a:xfrm>
            <a:off x="-3048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灯片编号占位符 53"/>
          <p:cNvSpPr>
            <a:spLocks noGrp="1"/>
          </p:cNvSpPr>
          <p:nvPr>
            <p:ph type="sldNum" sz="quarter" idx="12"/>
          </p:nvPr>
        </p:nvSpPr>
        <p:spPr/>
        <p:txBody>
          <a:bodyPr/>
          <a:lstStyle/>
          <a:p>
            <a:fld id="{18AF668F-848C-4CC0-8143-F2E483CC7783}" type="slidenum">
              <a:rPr lang="zh-CN" altLang="en-US" smtClean="0"/>
              <a:t>12</a:t>
            </a:fld>
            <a:endParaRPr lang="zh-CN" altLang="en-US"/>
          </a:p>
        </p:txBody>
      </p:sp>
      <p:sp>
        <p:nvSpPr>
          <p:cNvPr id="21" name="等腰三角形 22">
            <a:extLst>
              <a:ext uri="{FF2B5EF4-FFF2-40B4-BE49-F238E27FC236}">
                <a16:creationId xmlns:a16="http://schemas.microsoft.com/office/drawing/2014/main" id="{B3DE5F72-A2A6-4D6A-80CA-1F565A99D436}"/>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2">
            <a:extLst>
              <a:ext uri="{FF2B5EF4-FFF2-40B4-BE49-F238E27FC236}">
                <a16:creationId xmlns:a16="http://schemas.microsoft.com/office/drawing/2014/main" id="{C26E9D5E-61CB-4D36-BE8C-5BFF0AB01F99}"/>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a:extLst>
              <a:ext uri="{FF2B5EF4-FFF2-40B4-BE49-F238E27FC236}">
                <a16:creationId xmlns:a16="http://schemas.microsoft.com/office/drawing/2014/main" id="{D7E58A9A-93B2-4FB3-8E72-F1510444C125}"/>
              </a:ext>
            </a:extLst>
          </p:cNvPr>
          <p:cNvSpPr/>
          <p:nvPr/>
        </p:nvSpPr>
        <p:spPr>
          <a:xfrm>
            <a:off x="4439923" y="1606182"/>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rgbClr val="FFC000"/>
                </a:solidFill>
                <a:latin typeface="Comic Sans MS" panose="030F0702030302020204" pitchFamily="66" charset="0"/>
                <a:cs typeface="Calibri" panose="020F0502020204030204" pitchFamily="34" charset="0"/>
              </a:rPr>
              <a:t>05</a:t>
            </a:r>
          </a:p>
        </p:txBody>
      </p:sp>
      <p:sp>
        <p:nvSpPr>
          <p:cNvPr id="24" name="等腰三角形 22">
            <a:extLst>
              <a:ext uri="{FF2B5EF4-FFF2-40B4-BE49-F238E27FC236}">
                <a16:creationId xmlns:a16="http://schemas.microsoft.com/office/drawing/2014/main" id="{02CBC67E-03AF-4C0E-BBCB-EB879DDEA5DD}"/>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BC3894B-0B69-4C20-9C9F-A820412732F0}"/>
              </a:ext>
            </a:extLst>
          </p:cNvPr>
          <p:cNvSpPr/>
          <p:nvPr/>
        </p:nvSpPr>
        <p:spPr>
          <a:xfrm>
            <a:off x="2519680" y="4143404"/>
            <a:ext cx="7426960" cy="1200329"/>
          </a:xfrm>
          <a:prstGeom prst="rect">
            <a:avLst/>
          </a:prstGeom>
          <a:ln w="38100">
            <a:solidFill>
              <a:schemeClr val="bg1"/>
            </a:solidFill>
          </a:ln>
        </p:spPr>
        <p:txBody>
          <a:bodyPr wrap="square">
            <a:spAutoFit/>
          </a:bodyPr>
          <a:lstStyle/>
          <a:p>
            <a:pPr algn="ct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Objektif</a:t>
            </a:r>
            <a:endPar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276322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80">
                                          <p:stCondLst>
                                            <p:cond delay="0"/>
                                          </p:stCondLst>
                                        </p:cTn>
                                        <p:tgtEl>
                                          <p:spTgt spid="25"/>
                                        </p:tgtEl>
                                      </p:cBhvr>
                                    </p:animEffect>
                                    <p:anim calcmode="lin" valueType="num">
                                      <p:cBhvr>
                                        <p:cTn id="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3" dur="26">
                                          <p:stCondLst>
                                            <p:cond delay="650"/>
                                          </p:stCondLst>
                                        </p:cTn>
                                        <p:tgtEl>
                                          <p:spTgt spid="25"/>
                                        </p:tgtEl>
                                      </p:cBhvr>
                                      <p:to x="100000" y="60000"/>
                                    </p:animScale>
                                    <p:animScale>
                                      <p:cBhvr>
                                        <p:cTn id="14" dur="166" decel="50000">
                                          <p:stCondLst>
                                            <p:cond delay="676"/>
                                          </p:stCondLst>
                                        </p:cTn>
                                        <p:tgtEl>
                                          <p:spTgt spid="25"/>
                                        </p:tgtEl>
                                      </p:cBhvr>
                                      <p:to x="100000" y="100000"/>
                                    </p:animScale>
                                    <p:animScale>
                                      <p:cBhvr>
                                        <p:cTn id="15" dur="26">
                                          <p:stCondLst>
                                            <p:cond delay="1312"/>
                                          </p:stCondLst>
                                        </p:cTn>
                                        <p:tgtEl>
                                          <p:spTgt spid="25"/>
                                        </p:tgtEl>
                                      </p:cBhvr>
                                      <p:to x="100000" y="80000"/>
                                    </p:animScale>
                                    <p:animScale>
                                      <p:cBhvr>
                                        <p:cTn id="16" dur="166" decel="50000">
                                          <p:stCondLst>
                                            <p:cond delay="1338"/>
                                          </p:stCondLst>
                                        </p:cTn>
                                        <p:tgtEl>
                                          <p:spTgt spid="25"/>
                                        </p:tgtEl>
                                      </p:cBhvr>
                                      <p:to x="100000" y="100000"/>
                                    </p:animScale>
                                    <p:animScale>
                                      <p:cBhvr>
                                        <p:cTn id="17" dur="26">
                                          <p:stCondLst>
                                            <p:cond delay="1642"/>
                                          </p:stCondLst>
                                        </p:cTn>
                                        <p:tgtEl>
                                          <p:spTgt spid="25"/>
                                        </p:tgtEl>
                                      </p:cBhvr>
                                      <p:to x="100000" y="90000"/>
                                    </p:animScale>
                                    <p:animScale>
                                      <p:cBhvr>
                                        <p:cTn id="18" dur="166" decel="50000">
                                          <p:stCondLst>
                                            <p:cond delay="1668"/>
                                          </p:stCondLst>
                                        </p:cTn>
                                        <p:tgtEl>
                                          <p:spTgt spid="25"/>
                                        </p:tgtEl>
                                      </p:cBhvr>
                                      <p:to x="100000" y="100000"/>
                                    </p:animScale>
                                    <p:animScale>
                                      <p:cBhvr>
                                        <p:cTn id="19" dur="26">
                                          <p:stCondLst>
                                            <p:cond delay="1808"/>
                                          </p:stCondLst>
                                        </p:cTn>
                                        <p:tgtEl>
                                          <p:spTgt spid="25"/>
                                        </p:tgtEl>
                                      </p:cBhvr>
                                      <p:to x="100000" y="95000"/>
                                    </p:animScale>
                                    <p:animScale>
                                      <p:cBhvr>
                                        <p:cTn id="20"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sp>
        <p:nvSpPr>
          <p:cNvPr id="45" name="灯片编号占位符 44"/>
          <p:cNvSpPr>
            <a:spLocks noGrp="1"/>
          </p:cNvSpPr>
          <p:nvPr>
            <p:ph type="sldNum" sz="quarter" idx="12"/>
          </p:nvPr>
        </p:nvSpPr>
        <p:spPr/>
        <p:txBody>
          <a:bodyPr/>
          <a:lstStyle/>
          <a:p>
            <a:fld id="{18AF668F-848C-4CC0-8143-F2E483CC7783}" type="slidenum">
              <a:rPr lang="zh-CN" altLang="en-US" smtClean="0"/>
              <a:t>13</a:t>
            </a:fld>
            <a:endParaRPr lang="zh-CN" altLang="en-US"/>
          </a:p>
        </p:txBody>
      </p:sp>
      <p:grpSp>
        <p:nvGrpSpPr>
          <p:cNvPr id="32" name="组合 31"/>
          <p:cNvGrpSpPr/>
          <p:nvPr/>
        </p:nvGrpSpPr>
        <p:grpSpPr>
          <a:xfrm>
            <a:off x="1485902" y="2163600"/>
            <a:ext cx="3378198" cy="3378194"/>
            <a:chOff x="2728823" y="2285211"/>
            <a:chExt cx="2700000" cy="2700000"/>
          </a:xfrm>
        </p:grpSpPr>
        <p:sp>
          <p:nvSpPr>
            <p:cNvPr id="33" name="椭圆 32"/>
            <p:cNvSpPr/>
            <p:nvPr/>
          </p:nvSpPr>
          <p:spPr>
            <a:xfrm>
              <a:off x="2728823" y="2285211"/>
              <a:ext cx="2700000" cy="2700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818823" y="2375211"/>
              <a:ext cx="2520000" cy="252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034412" y="2590800"/>
              <a:ext cx="2088822" cy="20888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311326" y="2867714"/>
              <a:ext cx="1534994" cy="153499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567812" y="3124200"/>
              <a:ext cx="1022022" cy="10220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821866" y="3378254"/>
              <a:ext cx="513914" cy="5139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2700000">
            <a:off x="-2854512" y="-1247350"/>
            <a:ext cx="2418449" cy="459608"/>
            <a:chOff x="4933951" y="3094038"/>
            <a:chExt cx="2263775" cy="430213"/>
          </a:xfrm>
        </p:grpSpPr>
        <p:sp>
          <p:nvSpPr>
            <p:cNvPr id="41" name="Freeform 11"/>
            <p:cNvSpPr>
              <a:spLocks/>
            </p:cNvSpPr>
            <p:nvPr/>
          </p:nvSpPr>
          <p:spPr bwMode="auto">
            <a:xfrm>
              <a:off x="4933951" y="3094038"/>
              <a:ext cx="904875" cy="430213"/>
            </a:xfrm>
            <a:custGeom>
              <a:avLst/>
              <a:gdLst>
                <a:gd name="T0" fmla="*/ 0 w 570"/>
                <a:gd name="T1" fmla="*/ 271 h 271"/>
                <a:gd name="T2" fmla="*/ 142 w 570"/>
                <a:gd name="T3" fmla="*/ 134 h 271"/>
                <a:gd name="T4" fmla="*/ 0 w 570"/>
                <a:gd name="T5" fmla="*/ 0 h 271"/>
                <a:gd name="T6" fmla="*/ 214 w 570"/>
                <a:gd name="T7" fmla="*/ 0 h 271"/>
                <a:gd name="T8" fmla="*/ 429 w 570"/>
                <a:gd name="T9" fmla="*/ 0 h 271"/>
                <a:gd name="T10" fmla="*/ 570 w 570"/>
                <a:gd name="T11" fmla="*/ 134 h 271"/>
                <a:gd name="T12" fmla="*/ 429 w 570"/>
                <a:gd name="T13" fmla="*/ 271 h 271"/>
                <a:gd name="T14" fmla="*/ 214 w 570"/>
                <a:gd name="T15" fmla="*/ 271 h 271"/>
                <a:gd name="T16" fmla="*/ 0 w 570"/>
                <a:gd name="T17"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71">
                  <a:moveTo>
                    <a:pt x="0" y="271"/>
                  </a:moveTo>
                  <a:lnTo>
                    <a:pt x="142" y="134"/>
                  </a:lnTo>
                  <a:lnTo>
                    <a:pt x="0" y="0"/>
                  </a:lnTo>
                  <a:lnTo>
                    <a:pt x="214" y="0"/>
                  </a:lnTo>
                  <a:lnTo>
                    <a:pt x="429" y="0"/>
                  </a:lnTo>
                  <a:lnTo>
                    <a:pt x="570" y="134"/>
                  </a:lnTo>
                  <a:lnTo>
                    <a:pt x="429" y="271"/>
                  </a:lnTo>
                  <a:lnTo>
                    <a:pt x="214" y="271"/>
                  </a:lnTo>
                  <a:lnTo>
                    <a:pt x="0" y="27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2"/>
            <p:cNvSpPr>
              <a:spLocks/>
            </p:cNvSpPr>
            <p:nvPr/>
          </p:nvSpPr>
          <p:spPr bwMode="auto">
            <a:xfrm>
              <a:off x="5033963" y="3260725"/>
              <a:ext cx="1795463" cy="93663"/>
            </a:xfrm>
            <a:custGeom>
              <a:avLst/>
              <a:gdLst>
                <a:gd name="T0" fmla="*/ 1131 w 1131"/>
                <a:gd name="T1" fmla="*/ 29 h 59"/>
                <a:gd name="T2" fmla="*/ 1131 w 1131"/>
                <a:gd name="T3" fmla="*/ 0 h 59"/>
                <a:gd name="T4" fmla="*/ 0 w 1131"/>
                <a:gd name="T5" fmla="*/ 0 h 59"/>
                <a:gd name="T6" fmla="*/ 0 w 1131"/>
                <a:gd name="T7" fmla="*/ 29 h 59"/>
                <a:gd name="T8" fmla="*/ 0 w 1131"/>
                <a:gd name="T9" fmla="*/ 59 h 59"/>
                <a:gd name="T10" fmla="*/ 1131 w 1131"/>
                <a:gd name="T11" fmla="*/ 59 h 59"/>
                <a:gd name="T12" fmla="*/ 1131 w 1131"/>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131" h="59">
                  <a:moveTo>
                    <a:pt x="1131" y="29"/>
                  </a:moveTo>
                  <a:lnTo>
                    <a:pt x="1131" y="0"/>
                  </a:lnTo>
                  <a:lnTo>
                    <a:pt x="0" y="0"/>
                  </a:lnTo>
                  <a:lnTo>
                    <a:pt x="0" y="29"/>
                  </a:lnTo>
                  <a:lnTo>
                    <a:pt x="0" y="59"/>
                  </a:lnTo>
                  <a:lnTo>
                    <a:pt x="1131" y="59"/>
                  </a:lnTo>
                  <a:lnTo>
                    <a:pt x="1131" y="29"/>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Rectangle 13"/>
            <p:cNvSpPr>
              <a:spLocks noChangeArrowheads="1"/>
            </p:cNvSpPr>
            <p:nvPr/>
          </p:nvSpPr>
          <p:spPr bwMode="auto">
            <a:xfrm>
              <a:off x="5033963" y="3306763"/>
              <a:ext cx="1795463" cy="47625"/>
            </a:xfrm>
            <a:prstGeom prst="rect">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4"/>
            <p:cNvSpPr>
              <a:spLocks/>
            </p:cNvSpPr>
            <p:nvPr/>
          </p:nvSpPr>
          <p:spPr bwMode="auto">
            <a:xfrm>
              <a:off x="6713538" y="3198813"/>
              <a:ext cx="484188" cy="217488"/>
            </a:xfrm>
            <a:custGeom>
              <a:avLst/>
              <a:gdLst>
                <a:gd name="T0" fmla="*/ 305 w 305"/>
                <a:gd name="T1" fmla="*/ 68 h 137"/>
                <a:gd name="T2" fmla="*/ 305 w 305"/>
                <a:gd name="T3" fmla="*/ 68 h 137"/>
                <a:gd name="T4" fmla="*/ 0 w 305"/>
                <a:gd name="T5" fmla="*/ 0 h 137"/>
                <a:gd name="T6" fmla="*/ 59 w 305"/>
                <a:gd name="T7" fmla="*/ 68 h 137"/>
                <a:gd name="T8" fmla="*/ 59 w 305"/>
                <a:gd name="T9" fmla="*/ 68 h 137"/>
                <a:gd name="T10" fmla="*/ 0 w 305"/>
                <a:gd name="T11" fmla="*/ 137 h 137"/>
                <a:gd name="T12" fmla="*/ 305 w 305"/>
                <a:gd name="T13" fmla="*/ 68 h 137"/>
              </a:gdLst>
              <a:ahLst/>
              <a:cxnLst>
                <a:cxn ang="0">
                  <a:pos x="T0" y="T1"/>
                </a:cxn>
                <a:cxn ang="0">
                  <a:pos x="T2" y="T3"/>
                </a:cxn>
                <a:cxn ang="0">
                  <a:pos x="T4" y="T5"/>
                </a:cxn>
                <a:cxn ang="0">
                  <a:pos x="T6" y="T7"/>
                </a:cxn>
                <a:cxn ang="0">
                  <a:pos x="T8" y="T9"/>
                </a:cxn>
                <a:cxn ang="0">
                  <a:pos x="T10" y="T11"/>
                </a:cxn>
                <a:cxn ang="0">
                  <a:pos x="T12" y="T13"/>
                </a:cxn>
              </a:cxnLst>
              <a:rect l="0" t="0" r="r" b="b"/>
              <a:pathLst>
                <a:path w="305" h="137">
                  <a:moveTo>
                    <a:pt x="305" y="68"/>
                  </a:moveTo>
                  <a:lnTo>
                    <a:pt x="305" y="68"/>
                  </a:lnTo>
                  <a:lnTo>
                    <a:pt x="0" y="0"/>
                  </a:lnTo>
                  <a:lnTo>
                    <a:pt x="59" y="68"/>
                  </a:lnTo>
                  <a:lnTo>
                    <a:pt x="59" y="68"/>
                  </a:lnTo>
                  <a:lnTo>
                    <a:pt x="0" y="137"/>
                  </a:lnTo>
                  <a:lnTo>
                    <a:pt x="305" y="68"/>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5"/>
            <p:cNvSpPr>
              <a:spLocks/>
            </p:cNvSpPr>
            <p:nvPr/>
          </p:nvSpPr>
          <p:spPr bwMode="auto">
            <a:xfrm>
              <a:off x="6713538" y="3306763"/>
              <a:ext cx="484188" cy="109538"/>
            </a:xfrm>
            <a:custGeom>
              <a:avLst/>
              <a:gdLst>
                <a:gd name="T0" fmla="*/ 0 w 305"/>
                <a:gd name="T1" fmla="*/ 69 h 69"/>
                <a:gd name="T2" fmla="*/ 305 w 305"/>
                <a:gd name="T3" fmla="*/ 0 h 69"/>
                <a:gd name="T4" fmla="*/ 305 w 305"/>
                <a:gd name="T5" fmla="*/ 0 h 69"/>
                <a:gd name="T6" fmla="*/ 59 w 305"/>
                <a:gd name="T7" fmla="*/ 0 h 69"/>
                <a:gd name="T8" fmla="*/ 59 w 305"/>
                <a:gd name="T9" fmla="*/ 0 h 69"/>
                <a:gd name="T10" fmla="*/ 0 w 305"/>
                <a:gd name="T11" fmla="*/ 69 h 69"/>
              </a:gdLst>
              <a:ahLst/>
              <a:cxnLst>
                <a:cxn ang="0">
                  <a:pos x="T0" y="T1"/>
                </a:cxn>
                <a:cxn ang="0">
                  <a:pos x="T2" y="T3"/>
                </a:cxn>
                <a:cxn ang="0">
                  <a:pos x="T4" y="T5"/>
                </a:cxn>
                <a:cxn ang="0">
                  <a:pos x="T6" y="T7"/>
                </a:cxn>
                <a:cxn ang="0">
                  <a:pos x="T8" y="T9"/>
                </a:cxn>
                <a:cxn ang="0">
                  <a:pos x="T10" y="T11"/>
                </a:cxn>
              </a:cxnLst>
              <a:rect l="0" t="0" r="r" b="b"/>
              <a:pathLst>
                <a:path w="305" h="69">
                  <a:moveTo>
                    <a:pt x="0" y="69"/>
                  </a:moveTo>
                  <a:lnTo>
                    <a:pt x="305" y="0"/>
                  </a:lnTo>
                  <a:lnTo>
                    <a:pt x="305" y="0"/>
                  </a:lnTo>
                  <a:lnTo>
                    <a:pt x="59" y="0"/>
                  </a:lnTo>
                  <a:lnTo>
                    <a:pt x="59" y="0"/>
                  </a:lnTo>
                  <a:lnTo>
                    <a:pt x="0" y="69"/>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 name="矩形 4"/>
          <p:cNvSpPr/>
          <p:nvPr/>
        </p:nvSpPr>
        <p:spPr>
          <a:xfrm>
            <a:off x="5638800" y="1427502"/>
            <a:ext cx="5308600" cy="2544351"/>
          </a:xfrm>
          <a:prstGeom prst="rect">
            <a:avLst/>
          </a:prstGeom>
        </p:spPr>
        <p:txBody>
          <a:bodyPr wrap="square">
            <a:spAutoFit/>
          </a:bodyPr>
          <a:lstStyle/>
          <a:p>
            <a:pPr marL="342900" indent="-342900" algn="just">
              <a:lnSpc>
                <a:spcPct val="150000"/>
              </a:lnSpc>
              <a:buFont typeface="+mj-lt"/>
              <a:buAutoNum type="alphaLcParenR"/>
            </a:pPr>
            <a:r>
              <a:rPr lang="en-MY" altLang="zh-CN" dirty="0" err="1">
                <a:solidFill>
                  <a:schemeClr val="bg1"/>
                </a:solidFill>
                <a:latin typeface="Book Antiqua" panose="02040602050305030304" pitchFamily="18" charset="0"/>
                <a:ea typeface="微软雅黑" panose="020B0503020204020204" pitchFamily="34" charset="-122"/>
              </a:rPr>
              <a:t>Untuk</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mengenalpastikan</a:t>
            </a:r>
            <a:r>
              <a:rPr lang="en-MY" altLang="zh-CN" dirty="0">
                <a:solidFill>
                  <a:schemeClr val="bg1"/>
                </a:solidFill>
                <a:latin typeface="Book Antiqua" panose="02040602050305030304" pitchFamily="18" charset="0"/>
                <a:ea typeface="微软雅黑" panose="020B0503020204020204" pitchFamily="34" charset="-122"/>
              </a:rPr>
              <a:t> dan </a:t>
            </a:r>
            <a:r>
              <a:rPr lang="en-MY" altLang="zh-CN" dirty="0" err="1">
                <a:solidFill>
                  <a:schemeClr val="bg1"/>
                </a:solidFill>
                <a:latin typeface="Book Antiqua" panose="02040602050305030304" pitchFamily="18" charset="0"/>
                <a:ea typeface="微软雅黑" panose="020B0503020204020204" pitchFamily="34" charset="-122"/>
              </a:rPr>
              <a:t>menyenaraikan</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koordinat</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bagi</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kawasan</a:t>
            </a:r>
            <a:r>
              <a:rPr lang="en-MY" altLang="zh-CN" dirty="0">
                <a:solidFill>
                  <a:schemeClr val="bg1"/>
                </a:solidFill>
                <a:latin typeface="Book Antiqua" panose="02040602050305030304" pitchFamily="18" charset="0"/>
                <a:ea typeface="微软雅黑" panose="020B0503020204020204" pitchFamily="34" charset="-122"/>
              </a:rPr>
              <a:t> yang </a:t>
            </a:r>
            <a:r>
              <a:rPr lang="en-MY" altLang="zh-CN" dirty="0" err="1">
                <a:solidFill>
                  <a:schemeClr val="bg1"/>
                </a:solidFill>
                <a:latin typeface="Book Antiqua" panose="02040602050305030304" pitchFamily="18" charset="0"/>
                <a:ea typeface="微软雅黑" panose="020B0503020204020204" pitchFamily="34" charset="-122"/>
              </a:rPr>
              <a:t>lebih</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tumpat</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dalam</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kumpulan</a:t>
            </a:r>
            <a:r>
              <a:rPr lang="en-MY" altLang="zh-CN" dirty="0">
                <a:solidFill>
                  <a:schemeClr val="bg1"/>
                </a:solidFill>
                <a:latin typeface="Book Antiqua" panose="02040602050305030304" pitchFamily="18" charset="0"/>
                <a:ea typeface="微软雅黑" panose="020B0503020204020204" pitchFamily="34" charset="-122"/>
              </a:rPr>
              <a:t> orang </a:t>
            </a:r>
            <a:r>
              <a:rPr lang="en-MY" altLang="zh-CN" dirty="0" err="1">
                <a:solidFill>
                  <a:schemeClr val="bg1"/>
                </a:solidFill>
                <a:latin typeface="Book Antiqua" panose="02040602050305030304" pitchFamily="18" charset="0"/>
                <a:ea typeface="微软雅黑" panose="020B0503020204020204" pitchFamily="34" charset="-122"/>
              </a:rPr>
              <a:t>ramai</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tersebut</a:t>
            </a:r>
            <a:r>
              <a:rPr lang="en-MY" altLang="zh-CN" dirty="0">
                <a:solidFill>
                  <a:schemeClr val="bg1"/>
                </a:solidFill>
                <a:latin typeface="Book Antiqua" panose="02040602050305030304" pitchFamily="18" charset="0"/>
                <a:ea typeface="微软雅黑" panose="020B0503020204020204" pitchFamily="34" charset="-122"/>
              </a:rPr>
              <a:t>.</a:t>
            </a:r>
          </a:p>
          <a:p>
            <a:pPr marL="342900" indent="-342900" algn="just">
              <a:lnSpc>
                <a:spcPct val="150000"/>
              </a:lnSpc>
              <a:buFont typeface="+mj-lt"/>
              <a:buAutoNum type="alphaLcParenR"/>
            </a:pPr>
            <a:endParaRPr lang="en-MY" altLang="zh-CN" dirty="0">
              <a:solidFill>
                <a:schemeClr val="bg1"/>
              </a:solidFill>
              <a:latin typeface="Book Antiqua" panose="02040602050305030304" pitchFamily="18" charset="0"/>
              <a:ea typeface="微软雅黑" panose="020B0503020204020204" pitchFamily="34" charset="-122"/>
            </a:endParaRPr>
          </a:p>
          <a:p>
            <a:pPr marL="342900" indent="-342900" algn="just">
              <a:lnSpc>
                <a:spcPct val="150000"/>
              </a:lnSpc>
              <a:buFont typeface="+mj-lt"/>
              <a:buAutoNum type="alphaLcParenR"/>
            </a:pPr>
            <a:r>
              <a:rPr lang="en-MY" altLang="zh-CN" dirty="0" err="1">
                <a:solidFill>
                  <a:schemeClr val="bg1"/>
                </a:solidFill>
                <a:latin typeface="Book Antiqua" panose="02040602050305030304" pitchFamily="18" charset="0"/>
                <a:ea typeface="微软雅黑" panose="020B0503020204020204" pitchFamily="34" charset="-122"/>
              </a:rPr>
              <a:t>Mengubahkan</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cara</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pengiraan</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jarak</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antara</a:t>
            </a:r>
            <a:r>
              <a:rPr lang="en-MY" altLang="zh-CN" dirty="0">
                <a:solidFill>
                  <a:schemeClr val="bg1"/>
                </a:solidFill>
                <a:latin typeface="Book Antiqua" panose="02040602050305030304" pitchFamily="18" charset="0"/>
                <a:ea typeface="微软雅黑" panose="020B0503020204020204" pitchFamily="34" charset="-122"/>
              </a:rPr>
              <a:t> 2 </a:t>
            </a:r>
            <a:r>
              <a:rPr lang="en-MY" altLang="zh-CN" dirty="0" err="1">
                <a:solidFill>
                  <a:schemeClr val="bg1"/>
                </a:solidFill>
                <a:latin typeface="Book Antiqua" panose="02040602050305030304" pitchFamily="18" charset="0"/>
                <a:ea typeface="微软雅黑" panose="020B0503020204020204" pitchFamily="34" charset="-122"/>
              </a:rPr>
              <a:t>titik</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dengan</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mengimplikasikan</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nilai</a:t>
            </a:r>
            <a:r>
              <a:rPr lang="en-MY" altLang="zh-CN" dirty="0">
                <a:solidFill>
                  <a:schemeClr val="bg1"/>
                </a:solidFill>
                <a:latin typeface="Book Antiqua" panose="02040602050305030304" pitchFamily="18" charset="0"/>
                <a:ea typeface="微软雅黑" panose="020B0503020204020204" pitchFamily="34" charset="-122"/>
              </a:rPr>
              <a:t> </a:t>
            </a:r>
            <a:r>
              <a:rPr lang="en-MY" altLang="zh-CN" dirty="0" err="1">
                <a:solidFill>
                  <a:schemeClr val="bg1"/>
                </a:solidFill>
                <a:latin typeface="Book Antiqua" panose="02040602050305030304" pitchFamily="18" charset="0"/>
                <a:ea typeface="微软雅黑" panose="020B0503020204020204" pitchFamily="34" charset="-122"/>
              </a:rPr>
              <a:t>perspektif</a:t>
            </a:r>
            <a:r>
              <a:rPr lang="en-MY" altLang="zh-CN" dirty="0">
                <a:solidFill>
                  <a:schemeClr val="bg1"/>
                </a:solidFill>
                <a:latin typeface="Book Antiqua" panose="02040602050305030304" pitchFamily="18" charset="0"/>
                <a:ea typeface="微软雅黑" panose="020B0503020204020204" pitchFamily="34" charset="-122"/>
              </a:rPr>
              <a:t>.</a:t>
            </a:r>
          </a:p>
        </p:txBody>
      </p:sp>
      <p:sp>
        <p:nvSpPr>
          <p:cNvPr id="21" name="文本框 66">
            <a:extLst>
              <a:ext uri="{FF2B5EF4-FFF2-40B4-BE49-F238E27FC236}">
                <a16:creationId xmlns:a16="http://schemas.microsoft.com/office/drawing/2014/main" id="{06718981-04E3-445F-9A77-6F3229E586D7}"/>
              </a:ext>
            </a:extLst>
          </p:cNvPr>
          <p:cNvSpPr txBox="1">
            <a:spLocks noChangeArrowheads="1"/>
          </p:cNvSpPr>
          <p:nvPr/>
        </p:nvSpPr>
        <p:spPr bwMode="auto">
          <a:xfrm>
            <a:off x="420821" y="163641"/>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Objektif</a:t>
            </a:r>
            <a:endParaRPr lang="zh-CN" alt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spTree>
    <p:custDataLst>
      <p:tags r:id="rId1"/>
    </p:custDataLst>
    <p:extLst>
      <p:ext uri="{BB962C8B-B14F-4D97-AF65-F5344CB8AC3E}">
        <p14:creationId xmlns:p14="http://schemas.microsoft.com/office/powerpoint/2010/main" val="4000286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 calcmode="lin" valueType="num">
                                      <p:cBhvr>
                                        <p:cTn id="9"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1"/>
                                        </p:tgtEl>
                                      </p:cBhvr>
                                    </p:animEffect>
                                  </p:childTnLst>
                                </p:cTn>
                              </p:par>
                            </p:childTnLst>
                          </p:cTn>
                        </p:par>
                        <p:par>
                          <p:cTn id="12" fill="hold">
                            <p:stCondLst>
                              <p:cond delay="850"/>
                            </p:stCondLst>
                            <p:childTnLst>
                              <p:par>
                                <p:cTn id="13" presetID="37"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1000"/>
                                        <p:tgtEl>
                                          <p:spTgt spid="32"/>
                                        </p:tgtEl>
                                      </p:cBhvr>
                                    </p:animEffect>
                                    <p:anim calcmode="lin" valueType="num">
                                      <p:cBhvr>
                                        <p:cTn id="16" dur="1000" fill="hold"/>
                                        <p:tgtEl>
                                          <p:spTgt spid="32"/>
                                        </p:tgtEl>
                                        <p:attrNameLst>
                                          <p:attrName>ppt_x</p:attrName>
                                        </p:attrNameLst>
                                      </p:cBhvr>
                                      <p:tavLst>
                                        <p:tav tm="0">
                                          <p:val>
                                            <p:strVal val="#ppt_x"/>
                                          </p:val>
                                        </p:tav>
                                        <p:tav tm="100000">
                                          <p:val>
                                            <p:strVal val="#ppt_x"/>
                                          </p:val>
                                        </p:tav>
                                      </p:tavLst>
                                    </p:anim>
                                    <p:anim calcmode="lin" valueType="num">
                                      <p:cBhvr>
                                        <p:cTn id="17" dur="900" decel="100000" fill="hold"/>
                                        <p:tgtEl>
                                          <p:spTgt spid="32"/>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par>
                          <p:cTn id="19" fill="hold">
                            <p:stCondLst>
                              <p:cond delay="1850"/>
                            </p:stCondLst>
                            <p:childTnLst>
                              <p:par>
                                <p:cTn id="20" presetID="42" presetClass="path" presetSubtype="0" accel="50000" decel="50000" fill="hold" nodeType="afterEffect">
                                  <p:stCondLst>
                                    <p:cond delay="0"/>
                                  </p:stCondLst>
                                  <p:childTnLst>
                                    <p:animMotion origin="layout" path="M -4.16667E-6 -3.7037E-7 L 0.32878 0.59097 " pathEditMode="relative" rAng="0" ptsTypes="AA">
                                      <p:cBhvr>
                                        <p:cTn id="21" dur="300" fill="hold"/>
                                        <p:tgtEl>
                                          <p:spTgt spid="40"/>
                                        </p:tgtEl>
                                        <p:attrNameLst>
                                          <p:attrName>ppt_x</p:attrName>
                                          <p:attrName>ppt_y</p:attrName>
                                        </p:attrNameLst>
                                      </p:cBhvr>
                                      <p:rCtr x="16432" y="29537"/>
                                    </p:animMotion>
                                  </p:childTnLst>
                                </p:cTn>
                              </p:par>
                            </p:childTnLst>
                          </p:cTn>
                        </p:par>
                        <p:par>
                          <p:cTn id="22" fill="hold">
                            <p:stCondLst>
                              <p:cond delay="2150"/>
                            </p:stCondLst>
                            <p:childTnLst>
                              <p:par>
                                <p:cTn id="23" presetID="2" presetClass="entr" presetSubtype="2" fill="hold" nodeType="after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 calcmode="lin" valueType="num">
                                      <p:cBhvr additive="base">
                                        <p:cTn id="31"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sp>
        <p:nvSpPr>
          <p:cNvPr id="54" name="灯片编号占位符 53"/>
          <p:cNvSpPr>
            <a:spLocks noGrp="1"/>
          </p:cNvSpPr>
          <p:nvPr>
            <p:ph type="sldNum" sz="quarter" idx="12"/>
          </p:nvPr>
        </p:nvSpPr>
        <p:spPr/>
        <p:txBody>
          <a:bodyPr/>
          <a:lstStyle/>
          <a:p>
            <a:fld id="{18AF668F-848C-4CC0-8143-F2E483CC7783}" type="slidenum">
              <a:rPr lang="zh-CN" altLang="en-US" smtClean="0"/>
              <a:t>14</a:t>
            </a:fld>
            <a:endParaRPr lang="zh-CN" altLang="en-US"/>
          </a:p>
        </p:txBody>
      </p:sp>
      <p:sp>
        <p:nvSpPr>
          <p:cNvPr id="20" name="矩形 19">
            <a:extLst>
              <a:ext uri="{FF2B5EF4-FFF2-40B4-BE49-F238E27FC236}">
                <a16:creationId xmlns:a16="http://schemas.microsoft.com/office/drawing/2014/main" id="{1CC49B80-36BA-44F6-996A-4A8455B7C602}"/>
              </a:ext>
            </a:extLst>
          </p:cNvPr>
          <p:cNvSpPr/>
          <p:nvPr/>
        </p:nvSpPr>
        <p:spPr>
          <a:xfrm>
            <a:off x="-3569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2">
            <a:extLst>
              <a:ext uri="{FF2B5EF4-FFF2-40B4-BE49-F238E27FC236}">
                <a16:creationId xmlns:a16="http://schemas.microsoft.com/office/drawing/2014/main" id="{B3DE5F72-A2A6-4D6A-80CA-1F565A99D436}"/>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2">
            <a:extLst>
              <a:ext uri="{FF2B5EF4-FFF2-40B4-BE49-F238E27FC236}">
                <a16:creationId xmlns:a16="http://schemas.microsoft.com/office/drawing/2014/main" id="{C26E9D5E-61CB-4D36-BE8C-5BFF0AB01F99}"/>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a:extLst>
              <a:ext uri="{FF2B5EF4-FFF2-40B4-BE49-F238E27FC236}">
                <a16:creationId xmlns:a16="http://schemas.microsoft.com/office/drawing/2014/main" id="{D7E58A9A-93B2-4FB3-8E72-F1510444C125}"/>
              </a:ext>
            </a:extLst>
          </p:cNvPr>
          <p:cNvSpPr/>
          <p:nvPr/>
        </p:nvSpPr>
        <p:spPr>
          <a:xfrm>
            <a:off x="4439923" y="1606182"/>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2">
            <a:extLst>
              <a:ext uri="{FF2B5EF4-FFF2-40B4-BE49-F238E27FC236}">
                <a16:creationId xmlns:a16="http://schemas.microsoft.com/office/drawing/2014/main" id="{02CBC67E-03AF-4C0E-BBCB-EB879DDEA5DD}"/>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BC3894B-0B69-4C20-9C9F-A820412732F0}"/>
              </a:ext>
            </a:extLst>
          </p:cNvPr>
          <p:cNvSpPr/>
          <p:nvPr/>
        </p:nvSpPr>
        <p:spPr>
          <a:xfrm>
            <a:off x="5284172" y="4152368"/>
            <a:ext cx="1613502" cy="1200329"/>
          </a:xfrm>
          <a:prstGeom prst="rect">
            <a:avLst/>
          </a:prstGeom>
          <a:ln w="38100">
            <a:solidFill>
              <a:schemeClr val="bg1"/>
            </a:solidFill>
          </a:ln>
        </p:spPr>
        <p:txBody>
          <a:bodyPr wrap="square">
            <a:spAutoFit/>
          </a:bodyPr>
          <a:lstStyle/>
          <a:p>
            <a:pPr algn="ct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Skop</a:t>
            </a:r>
            <a:endPar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sp>
        <p:nvSpPr>
          <p:cNvPr id="3" name="Rectangle 2">
            <a:extLst>
              <a:ext uri="{FF2B5EF4-FFF2-40B4-BE49-F238E27FC236}">
                <a16:creationId xmlns:a16="http://schemas.microsoft.com/office/drawing/2014/main" id="{79B3BA01-B155-4080-A445-ED7ED14EA5BB}"/>
              </a:ext>
            </a:extLst>
          </p:cNvPr>
          <p:cNvSpPr/>
          <p:nvPr/>
        </p:nvSpPr>
        <p:spPr>
          <a:xfrm>
            <a:off x="5342191" y="2366548"/>
            <a:ext cx="1334186" cy="923330"/>
          </a:xfrm>
          <a:prstGeom prst="rect">
            <a:avLst/>
          </a:prstGeom>
        </p:spPr>
        <p:txBody>
          <a:bodyPr wrap="square">
            <a:spAutoFit/>
          </a:bodyPr>
          <a:lstStyle/>
          <a:p>
            <a:pPr algn="ctr"/>
            <a:r>
              <a:rPr lang="en-US" altLang="zh-CN" sz="5400" dirty="0">
                <a:solidFill>
                  <a:srgbClr val="FFC000"/>
                </a:solidFill>
                <a:latin typeface="Comic Sans MS" panose="030F0702030302020204" pitchFamily="66" charset="0"/>
                <a:cs typeface="Calibri" panose="020F0502020204030204" pitchFamily="34" charset="0"/>
              </a:rPr>
              <a:t>06</a:t>
            </a:r>
            <a:endParaRPr lang="en-US" altLang="zh-CN" sz="2000" dirty="0">
              <a:solidFill>
                <a:srgbClr val="FFC000"/>
              </a:solidFill>
              <a:latin typeface="Comic Sans MS" panose="030F0702030302020204" pitchFamily="66" charset="0"/>
              <a:cs typeface="Calibri" panose="020F0502020204030204" pitchFamily="34" charset="0"/>
            </a:endParaRPr>
          </a:p>
        </p:txBody>
      </p:sp>
    </p:spTree>
    <p:custDataLst>
      <p:tags r:id="rId1"/>
    </p:custDataLst>
    <p:extLst>
      <p:ext uri="{BB962C8B-B14F-4D97-AF65-F5344CB8AC3E}">
        <p14:creationId xmlns:p14="http://schemas.microsoft.com/office/powerpoint/2010/main" val="3347455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3" name="Picture 2" descr="A circuit board&#10;&#10;Description automatically generated">
            <a:extLst>
              <a:ext uri="{FF2B5EF4-FFF2-40B4-BE49-F238E27FC236}">
                <a16:creationId xmlns:a16="http://schemas.microsoft.com/office/drawing/2014/main" id="{8AEA7B57-8B8F-43BD-A98E-50220C015B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439" b="99281" l="2638" r="98082">
                        <a14:foregroundMark x1="33453" y1="6655" x2="23981" y2="21583"/>
                        <a14:foregroundMark x1="33573" y1="3417" x2="33573" y2="3417"/>
                        <a14:foregroundMark x1="34772" y1="6115" x2="35252" y2="4856"/>
                        <a14:foregroundMark x1="11511" y1="47122" x2="2158" y2="62230"/>
                        <a14:foregroundMark x1="2158" y1="62230" x2="120" y2="72122"/>
                        <a14:foregroundMark x1="120" y1="72122" x2="120" y2="82734"/>
                        <a14:foregroundMark x1="120" y1="82734" x2="5995" y2="91007"/>
                        <a14:foregroundMark x1="5995" y1="91007" x2="57194" y2="94245"/>
                        <a14:foregroundMark x1="57194" y1="94245" x2="85612" y2="92266"/>
                        <a14:foregroundMark x1="85612" y1="92266" x2="91487" y2="89029"/>
                        <a14:foregroundMark x1="91487" y1="89029" x2="91966" y2="78597"/>
                        <a14:foregroundMark x1="91966" y1="78597" x2="89209" y2="70324"/>
                        <a14:foregroundMark x1="89209" y1="70324" x2="82014" y2="68165"/>
                        <a14:foregroundMark x1="82014" y1="68165" x2="77098" y2="61691"/>
                        <a14:foregroundMark x1="77098" y1="61691" x2="76019" y2="59353"/>
                        <a14:foregroundMark x1="73022" y1="53237" x2="78417" y2="58633"/>
                        <a14:foregroundMark x1="78417" y1="58633" x2="91007" y2="81655"/>
                        <a14:foregroundMark x1="91007" y1="81655" x2="96283" y2="86511"/>
                        <a14:foregroundMark x1="96283" y1="86511" x2="98681" y2="95863"/>
                        <a14:foregroundMark x1="98681" y1="95863" x2="29856" y2="92986"/>
                        <a14:foregroundMark x1="29856" y1="92986" x2="8393" y2="87950"/>
                        <a14:foregroundMark x1="8393" y1="87950" x2="7554" y2="76079"/>
                        <a14:foregroundMark x1="7554" y1="76079" x2="13309" y2="68705"/>
                        <a14:foregroundMark x1="13309" y1="68705" x2="14628" y2="67806"/>
                        <a14:foregroundMark x1="8873" y1="55755" x2="4077" y2="62410"/>
                        <a14:foregroundMark x1="4077" y1="62410" x2="1799" y2="94065"/>
                        <a14:foregroundMark x1="1799" y1="94065" x2="10552" y2="90468"/>
                        <a14:foregroundMark x1="10552" y1="90468" x2="15348" y2="85612"/>
                        <a14:foregroundMark x1="21463" y1="55576" x2="8513" y2="62050"/>
                        <a14:foregroundMark x1="8513" y1="62050" x2="1918" y2="61511"/>
                        <a14:foregroundMark x1="1918" y1="61511" x2="1079" y2="70324"/>
                        <a14:foregroundMark x1="1079" y1="70324" x2="4436" y2="78237"/>
                        <a14:foregroundMark x1="4436" y1="78237" x2="14628" y2="91727"/>
                        <a14:foregroundMark x1="14628" y1="91727" x2="14988" y2="94245"/>
                        <a14:foregroundMark x1="6355" y1="52158" x2="360" y2="68525"/>
                        <a14:foregroundMark x1="360" y1="68525" x2="2638" y2="98561"/>
                        <a14:foregroundMark x1="2638" y1="98561" x2="7554" y2="99460"/>
                        <a14:foregroundMark x1="41966" y1="95863" x2="24940" y2="96043"/>
                        <a14:foregroundMark x1="24940" y1="96043" x2="41367" y2="98561"/>
                        <a14:foregroundMark x1="41367" y1="98561" x2="41487" y2="96223"/>
                        <a14:foregroundMark x1="33094" y1="95324" x2="8153" y2="90468"/>
                        <a14:foregroundMark x1="8153" y1="90468" x2="19544" y2="99640"/>
                        <a14:foregroundMark x1="19544" y1="99640" x2="26739" y2="99460"/>
                        <a14:foregroundMark x1="26739" y1="99460" x2="31055" y2="97122"/>
                        <a14:foregroundMark x1="82254" y1="67806" x2="76139" y2="64029"/>
                        <a14:foregroundMark x1="76139" y1="64029" x2="71223" y2="70144"/>
                        <a14:foregroundMark x1="71223" y1="70144" x2="66427" y2="88129"/>
                        <a14:foregroundMark x1="66427" y1="88129" x2="71583" y2="95144"/>
                        <a14:foregroundMark x1="71583" y1="95144" x2="78417" y2="91547"/>
                        <a14:foregroundMark x1="78417" y1="91547" x2="81894" y2="81655"/>
                        <a14:foregroundMark x1="81894" y1="81655" x2="82254" y2="66187"/>
                        <a14:foregroundMark x1="81535" y1="69245" x2="75659" y2="75360"/>
                        <a14:foregroundMark x1="75659" y1="75360" x2="79376" y2="73921"/>
                        <a14:foregroundMark x1="75540" y1="74460" x2="70983" y2="83273"/>
                        <a14:foregroundMark x1="70983" y1="83273" x2="75180" y2="92086"/>
                        <a14:foregroundMark x1="75180" y1="92086" x2="81415" y2="88849"/>
                        <a14:foregroundMark x1="81415" y1="88849" x2="80576" y2="78957"/>
                        <a14:foregroundMark x1="80576" y1="78957" x2="78297" y2="78058"/>
                        <a14:foregroundMark x1="76379" y1="76439" x2="78177" y2="84173"/>
                        <a14:foregroundMark x1="78537" y1="78237" x2="75779" y2="86691"/>
                        <a14:foregroundMark x1="75779" y1="86691" x2="75420" y2="83453"/>
                        <a14:foregroundMark x1="93525" y1="79317" x2="97242" y2="87770"/>
                        <a14:foregroundMark x1="97242" y1="87770" x2="98082" y2="98741"/>
                        <a14:foregroundMark x1="32014" y1="5216" x2="36331" y2="5576"/>
                        <a14:foregroundMark x1="33693" y1="1439" x2="33813" y2="2338"/>
                        <a14:foregroundMark x1="33573" y1="1619" x2="32614" y2="3237"/>
                        <a14:backgroundMark x1="18945" y1="8453" x2="6355" y2="30216"/>
                        <a14:backgroundMark x1="6355" y1="30216" x2="4459" y2="50730"/>
                        <a14:backgroundMark x1="79079" y1="54797" x2="79017" y2="48921"/>
                        <a14:backgroundMark x1="79112" y1="57917" x2="79109" y2="57613"/>
                        <a14:backgroundMark x1="79017" y1="48921" x2="71583" y2="26259"/>
                        <a14:backgroundMark x1="71583" y1="26259" x2="62710" y2="15647"/>
                        <a14:backgroundMark x1="62710" y1="15647" x2="37650" y2="3058"/>
                        <a14:backgroundMark x1="31706" y1="2247" x2="28417" y2="1799"/>
                        <a14:backgroundMark x1="37650" y1="3058" x2="37450" y2="3031"/>
                        <a14:backgroundMark x1="31004" y1="3417" x2="17026" y2="16367"/>
                        <a14:backgroundMark x1="31963" y1="2528" x2="31004" y2="3417"/>
                        <a14:backgroundMark x1="17026" y1="16367" x2="2398" y2="43885"/>
                        <a14:backgroundMark x1="2398" y1="43885" x2="959" y2="28417"/>
                        <a14:backgroundMark x1="959" y1="28417" x2="3357" y2="3417"/>
                        <a14:backgroundMark x1="3357" y1="3417" x2="10312" y2="2698"/>
                        <a14:backgroundMark x1="10312" y1="2698" x2="29616" y2="4137"/>
                      </a14:backgroundRemoval>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rot="258142">
            <a:off x="11341" y="875519"/>
            <a:ext cx="10208597" cy="6805732"/>
          </a:xfrm>
          <a:prstGeom prst="rect">
            <a:avLst/>
          </a:prstGeom>
        </p:spPr>
      </p:pic>
      <p:sp>
        <p:nvSpPr>
          <p:cNvPr id="46" name="任意多边形 45"/>
          <p:cNvSpPr/>
          <p:nvPr/>
        </p:nvSpPr>
        <p:spPr>
          <a:xfrm>
            <a:off x="-10584" y="1"/>
            <a:ext cx="3619501" cy="3145367"/>
          </a:xfrm>
          <a:custGeom>
            <a:avLst/>
            <a:gdLst>
              <a:gd name="connsiteX0" fmla="*/ 0 w 2759843"/>
              <a:gd name="connsiteY0" fmla="*/ 0 h 2435752"/>
              <a:gd name="connsiteX1" fmla="*/ 2169534 w 2759843"/>
              <a:gd name="connsiteY1" fmla="*/ 0 h 2435752"/>
              <a:gd name="connsiteX2" fmla="*/ 2759843 w 2759843"/>
              <a:gd name="connsiteY2" fmla="*/ 590309 h 2435752"/>
              <a:gd name="connsiteX3" fmla="*/ 914400 w 2759843"/>
              <a:gd name="connsiteY3" fmla="*/ 2435752 h 2435752"/>
              <a:gd name="connsiteX4" fmla="*/ 0 w 2759843"/>
              <a:gd name="connsiteY4" fmla="*/ 1521352 h 2435752"/>
              <a:gd name="connsiteX5" fmla="*/ 0 w 2759843"/>
              <a:gd name="connsiteY5" fmla="*/ 0 h 2435752"/>
              <a:gd name="connsiteX0" fmla="*/ 0 w 2759843"/>
              <a:gd name="connsiteY0" fmla="*/ 0 h 2435752"/>
              <a:gd name="connsiteX1" fmla="*/ 2169534 w 2759843"/>
              <a:gd name="connsiteY1" fmla="*/ 0 h 2435752"/>
              <a:gd name="connsiteX2" fmla="*/ 2759843 w 2759843"/>
              <a:gd name="connsiteY2" fmla="*/ 590309 h 2435752"/>
              <a:gd name="connsiteX3" fmla="*/ 914400 w 2759843"/>
              <a:gd name="connsiteY3" fmla="*/ 2435752 h 2435752"/>
              <a:gd name="connsiteX4" fmla="*/ 0 w 2759843"/>
              <a:gd name="connsiteY4" fmla="*/ 1740427 h 2435752"/>
              <a:gd name="connsiteX5" fmla="*/ 0 w 2759843"/>
              <a:gd name="connsiteY5" fmla="*/ 0 h 2435752"/>
              <a:gd name="connsiteX0" fmla="*/ 0 w 2759843"/>
              <a:gd name="connsiteY0" fmla="*/ 0 h 2472623"/>
              <a:gd name="connsiteX1" fmla="*/ 2169534 w 2759843"/>
              <a:gd name="connsiteY1" fmla="*/ 0 h 2472623"/>
              <a:gd name="connsiteX2" fmla="*/ 2759843 w 2759843"/>
              <a:gd name="connsiteY2" fmla="*/ 590309 h 2472623"/>
              <a:gd name="connsiteX3" fmla="*/ 862780 w 2759843"/>
              <a:gd name="connsiteY3" fmla="*/ 2472623 h 2472623"/>
              <a:gd name="connsiteX4" fmla="*/ 0 w 2759843"/>
              <a:gd name="connsiteY4" fmla="*/ 1740427 h 2472623"/>
              <a:gd name="connsiteX5" fmla="*/ 0 w 2759843"/>
              <a:gd name="connsiteY5" fmla="*/ 0 h 2472623"/>
              <a:gd name="connsiteX0" fmla="*/ 0 w 2759843"/>
              <a:gd name="connsiteY0" fmla="*/ 0 h 2472623"/>
              <a:gd name="connsiteX1" fmla="*/ 2169534 w 2759843"/>
              <a:gd name="connsiteY1" fmla="*/ 0 h 2472623"/>
              <a:gd name="connsiteX2" fmla="*/ 2759843 w 2759843"/>
              <a:gd name="connsiteY2" fmla="*/ 590309 h 2472623"/>
              <a:gd name="connsiteX3" fmla="*/ 875480 w 2759843"/>
              <a:gd name="connsiteY3" fmla="*/ 2472623 h 2472623"/>
              <a:gd name="connsiteX4" fmla="*/ 0 w 2759843"/>
              <a:gd name="connsiteY4" fmla="*/ 1740427 h 2472623"/>
              <a:gd name="connsiteX5" fmla="*/ 0 w 2759843"/>
              <a:gd name="connsiteY5" fmla="*/ 0 h 2472623"/>
              <a:gd name="connsiteX0" fmla="*/ 0 w 2759843"/>
              <a:gd name="connsiteY0" fmla="*/ 0 h 2447223"/>
              <a:gd name="connsiteX1" fmla="*/ 2169534 w 2759843"/>
              <a:gd name="connsiteY1" fmla="*/ 0 h 2447223"/>
              <a:gd name="connsiteX2" fmla="*/ 2759843 w 2759843"/>
              <a:gd name="connsiteY2" fmla="*/ 590309 h 2447223"/>
              <a:gd name="connsiteX3" fmla="*/ 894530 w 2759843"/>
              <a:gd name="connsiteY3" fmla="*/ 2447223 h 2447223"/>
              <a:gd name="connsiteX4" fmla="*/ 0 w 2759843"/>
              <a:gd name="connsiteY4" fmla="*/ 1740427 h 2447223"/>
              <a:gd name="connsiteX5" fmla="*/ 0 w 2759843"/>
              <a:gd name="connsiteY5" fmla="*/ 0 h 2447223"/>
              <a:gd name="connsiteX0" fmla="*/ 0 w 2759843"/>
              <a:gd name="connsiteY0" fmla="*/ 0 h 2447223"/>
              <a:gd name="connsiteX1" fmla="*/ 2169534 w 2759843"/>
              <a:gd name="connsiteY1" fmla="*/ 0 h 2447223"/>
              <a:gd name="connsiteX2" fmla="*/ 2759843 w 2759843"/>
              <a:gd name="connsiteY2" fmla="*/ 590309 h 2447223"/>
              <a:gd name="connsiteX3" fmla="*/ 875480 w 2759843"/>
              <a:gd name="connsiteY3" fmla="*/ 2447223 h 2447223"/>
              <a:gd name="connsiteX4" fmla="*/ 0 w 2759843"/>
              <a:gd name="connsiteY4" fmla="*/ 1740427 h 2447223"/>
              <a:gd name="connsiteX5" fmla="*/ 0 w 2759843"/>
              <a:gd name="connsiteY5" fmla="*/ 0 h 2447223"/>
              <a:gd name="connsiteX0" fmla="*/ 0 w 2759843"/>
              <a:gd name="connsiteY0" fmla="*/ 0 h 2466273"/>
              <a:gd name="connsiteX1" fmla="*/ 2169534 w 2759843"/>
              <a:gd name="connsiteY1" fmla="*/ 0 h 2466273"/>
              <a:gd name="connsiteX2" fmla="*/ 2759843 w 2759843"/>
              <a:gd name="connsiteY2" fmla="*/ 590309 h 2466273"/>
              <a:gd name="connsiteX3" fmla="*/ 885005 w 2759843"/>
              <a:gd name="connsiteY3" fmla="*/ 2466273 h 2466273"/>
              <a:gd name="connsiteX4" fmla="*/ 0 w 2759843"/>
              <a:gd name="connsiteY4" fmla="*/ 1740427 h 2466273"/>
              <a:gd name="connsiteX5" fmla="*/ 0 w 2759843"/>
              <a:gd name="connsiteY5" fmla="*/ 0 h 2466273"/>
              <a:gd name="connsiteX0" fmla="*/ 0 w 2759843"/>
              <a:gd name="connsiteY0" fmla="*/ 0 h 2359593"/>
              <a:gd name="connsiteX1" fmla="*/ 2169534 w 2759843"/>
              <a:gd name="connsiteY1" fmla="*/ 0 h 2359593"/>
              <a:gd name="connsiteX2" fmla="*/ 2759843 w 2759843"/>
              <a:gd name="connsiteY2" fmla="*/ 590309 h 2359593"/>
              <a:gd name="connsiteX3" fmla="*/ 877385 w 2759843"/>
              <a:gd name="connsiteY3" fmla="*/ 2359593 h 2359593"/>
              <a:gd name="connsiteX4" fmla="*/ 0 w 2759843"/>
              <a:gd name="connsiteY4" fmla="*/ 1740427 h 2359593"/>
              <a:gd name="connsiteX5" fmla="*/ 0 w 2759843"/>
              <a:gd name="connsiteY5" fmla="*/ 0 h 2359593"/>
              <a:gd name="connsiteX0" fmla="*/ 7620 w 2767463"/>
              <a:gd name="connsiteY0" fmla="*/ 0 h 2359593"/>
              <a:gd name="connsiteX1" fmla="*/ 2177154 w 2767463"/>
              <a:gd name="connsiteY1" fmla="*/ 0 h 2359593"/>
              <a:gd name="connsiteX2" fmla="*/ 2767463 w 2767463"/>
              <a:gd name="connsiteY2" fmla="*/ 590309 h 2359593"/>
              <a:gd name="connsiteX3" fmla="*/ 885005 w 2767463"/>
              <a:gd name="connsiteY3" fmla="*/ 2359593 h 2359593"/>
              <a:gd name="connsiteX4" fmla="*/ 0 w 2767463"/>
              <a:gd name="connsiteY4" fmla="*/ 1618507 h 2359593"/>
              <a:gd name="connsiteX5" fmla="*/ 7620 w 2767463"/>
              <a:gd name="connsiteY5" fmla="*/ 0 h 2359593"/>
              <a:gd name="connsiteX0" fmla="*/ 7620 w 2714123"/>
              <a:gd name="connsiteY0" fmla="*/ 0 h 2359593"/>
              <a:gd name="connsiteX1" fmla="*/ 2177154 w 2714123"/>
              <a:gd name="connsiteY1" fmla="*/ 0 h 2359593"/>
              <a:gd name="connsiteX2" fmla="*/ 2714123 w 2714123"/>
              <a:gd name="connsiteY2" fmla="*/ 544589 h 2359593"/>
              <a:gd name="connsiteX3" fmla="*/ 885005 w 2714123"/>
              <a:gd name="connsiteY3" fmla="*/ 2359593 h 2359593"/>
              <a:gd name="connsiteX4" fmla="*/ 0 w 2714123"/>
              <a:gd name="connsiteY4" fmla="*/ 1618507 h 2359593"/>
              <a:gd name="connsiteX5" fmla="*/ 7620 w 2714123"/>
              <a:gd name="connsiteY5" fmla="*/ 0 h 235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123" h="2359593">
                <a:moveTo>
                  <a:pt x="7620" y="0"/>
                </a:moveTo>
                <a:lnTo>
                  <a:pt x="2177154" y="0"/>
                </a:lnTo>
                <a:lnTo>
                  <a:pt x="2714123" y="544589"/>
                </a:lnTo>
                <a:lnTo>
                  <a:pt x="885005" y="2359593"/>
                </a:lnTo>
                <a:lnTo>
                  <a:pt x="0" y="1618507"/>
                </a:lnTo>
                <a:lnTo>
                  <a:pt x="7620" y="0"/>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nvGrpSpPr>
          <p:cNvPr id="13" name="组合 12"/>
          <p:cNvGrpSpPr>
            <a:grpSpLocks/>
          </p:cNvGrpSpPr>
          <p:nvPr/>
        </p:nvGrpSpPr>
        <p:grpSpPr bwMode="auto">
          <a:xfrm>
            <a:off x="412624" y="225184"/>
            <a:ext cx="10265071" cy="2687349"/>
            <a:chOff x="406596" y="531324"/>
            <a:chExt cx="7697865" cy="1678003"/>
          </a:xfrm>
        </p:grpSpPr>
        <p:grpSp>
          <p:nvGrpSpPr>
            <p:cNvPr id="21514" name="组合 9"/>
            <p:cNvGrpSpPr>
              <a:grpSpLocks/>
            </p:cNvGrpSpPr>
            <p:nvPr/>
          </p:nvGrpSpPr>
          <p:grpSpPr bwMode="auto">
            <a:xfrm>
              <a:off x="406596" y="531324"/>
              <a:ext cx="7697865" cy="1678003"/>
              <a:chOff x="-1904804" y="1547324"/>
              <a:chExt cx="7697865" cy="1678003"/>
            </a:xfrm>
          </p:grpSpPr>
          <p:sp>
            <p:nvSpPr>
              <p:cNvPr id="53" name="文本框 13"/>
              <p:cNvSpPr txBox="1">
                <a:spLocks noChangeArrowheads="1"/>
              </p:cNvSpPr>
              <p:nvPr/>
            </p:nvSpPr>
            <p:spPr bwMode="auto">
              <a:xfrm>
                <a:off x="-1904804" y="2101579"/>
                <a:ext cx="1388923" cy="900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marL="342900" indent="-342900">
                  <a:buFont typeface="Wingdings" panose="05000000000000000000" pitchFamily="2" charset="2"/>
                  <a:buChar char="v"/>
                  <a:defRPr/>
                </a:pPr>
                <a:r>
                  <a:rPr lang="en-US" altLang="zh-CN" sz="2400" dirty="0">
                    <a:effectLst>
                      <a:outerShdw blurRad="38100" dist="38100" dir="2700000" algn="tl">
                        <a:srgbClr val="000000">
                          <a:alpha val="43137"/>
                        </a:srgbClr>
                      </a:outerShdw>
                    </a:effectLst>
                    <a:latin typeface="Constantia" panose="02030602050306030303" pitchFamily="18" charset="0"/>
                  </a:rPr>
                  <a:t>Kawasan yang </a:t>
                </a:r>
                <a:r>
                  <a:rPr lang="en-US" altLang="zh-CN" sz="2400" dirty="0" err="1">
                    <a:effectLst>
                      <a:outerShdw blurRad="38100" dist="38100" dir="2700000" algn="tl">
                        <a:srgbClr val="000000">
                          <a:alpha val="43137"/>
                        </a:srgbClr>
                      </a:outerShdw>
                    </a:effectLst>
                    <a:latin typeface="Constantia" panose="02030602050306030303" pitchFamily="18" charset="0"/>
                  </a:rPr>
                  <a:t>Tumpat</a:t>
                </a:r>
                <a:endParaRPr lang="zh-CN" altLang="en-US" sz="2400" dirty="0">
                  <a:effectLst>
                    <a:outerShdw blurRad="38100" dist="38100" dir="2700000" algn="tl">
                      <a:srgbClr val="000000">
                        <a:alpha val="43137"/>
                      </a:srgbClr>
                    </a:outerShdw>
                  </a:effectLst>
                  <a:latin typeface="Constantia" panose="02030602050306030303" pitchFamily="18" charset="0"/>
                </a:endParaRPr>
              </a:p>
            </p:txBody>
          </p:sp>
          <p:sp>
            <p:nvSpPr>
              <p:cNvPr id="54" name="文本框 66"/>
              <p:cNvSpPr txBox="1">
                <a:spLocks noChangeArrowheads="1"/>
              </p:cNvSpPr>
              <p:nvPr/>
            </p:nvSpPr>
            <p:spPr bwMode="auto">
              <a:xfrm>
                <a:off x="3224799" y="2047536"/>
                <a:ext cx="2568262" cy="117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lnSpc>
                    <a:spcPct val="100000"/>
                  </a:lnSpc>
                </a:pPr>
                <a:r>
                  <a:rPr lang="en-MY" altLang="zh-CN" sz="2400" u="sng" dirty="0" err="1">
                    <a:solidFill>
                      <a:schemeClr val="bg1"/>
                    </a:solidFill>
                    <a:latin typeface="Vijaya" panose="020B0502040204020203" pitchFamily="18" charset="0"/>
                    <a:cs typeface="Vijaya" panose="020B0502040204020203" pitchFamily="18" charset="0"/>
                  </a:rPr>
                  <a:t>ShanghaiTech</a:t>
                </a:r>
                <a:r>
                  <a:rPr lang="en-MY" altLang="zh-CN" sz="2400" u="sng" dirty="0">
                    <a:solidFill>
                      <a:schemeClr val="bg1"/>
                    </a:solidFill>
                    <a:latin typeface="Vijaya" panose="020B0502040204020203" pitchFamily="18" charset="0"/>
                    <a:cs typeface="Vijaya" panose="020B0502040204020203" pitchFamily="18" charset="0"/>
                  </a:rPr>
                  <a:t> Dataset </a:t>
                </a:r>
              </a:p>
              <a:p>
                <a:pPr algn="l">
                  <a:lnSpc>
                    <a:spcPct val="100000"/>
                  </a:lnSpc>
                </a:pPr>
                <a:r>
                  <a:rPr lang="en-MY" altLang="zh-CN" sz="2400" dirty="0">
                    <a:solidFill>
                      <a:schemeClr val="bg1"/>
                    </a:solidFill>
                    <a:latin typeface="Vijaya" panose="020B0502040204020203" pitchFamily="18" charset="0"/>
                    <a:cs typeface="Vijaya" panose="020B0502040204020203" pitchFamily="18" charset="0"/>
                  </a:rPr>
                  <a:t>Zhang Y Zhou D, Chen S, et al. </a:t>
                </a:r>
              </a:p>
              <a:p>
                <a:pPr algn="l">
                  <a:lnSpc>
                    <a:spcPct val="100000"/>
                  </a:lnSpc>
                </a:pPr>
                <a:r>
                  <a:rPr lang="en-MY" altLang="zh-CN" sz="2400" dirty="0">
                    <a:solidFill>
                      <a:schemeClr val="bg1"/>
                    </a:solidFill>
                    <a:latin typeface="Vijaya" panose="020B0502040204020203" pitchFamily="18" charset="0"/>
                    <a:cs typeface="Vijaya" panose="020B0502040204020203" pitchFamily="18" charset="0"/>
                  </a:rPr>
                  <a:t>1,200 </a:t>
                </a:r>
                <a:r>
                  <a:rPr lang="en-MY" altLang="zh-CN" sz="2400" dirty="0" err="1">
                    <a:solidFill>
                      <a:schemeClr val="bg1"/>
                    </a:solidFill>
                    <a:latin typeface="Vijaya" panose="020B0502040204020203" pitchFamily="18" charset="0"/>
                    <a:cs typeface="Vijaya" panose="020B0502040204020203" pitchFamily="18" charset="0"/>
                  </a:rPr>
                  <a:t>imej</a:t>
                </a:r>
                <a:r>
                  <a:rPr lang="en-MY" altLang="zh-CN" sz="2400" dirty="0">
                    <a:solidFill>
                      <a:schemeClr val="bg1"/>
                    </a:solidFill>
                    <a:latin typeface="Vijaya" panose="020B0502040204020203" pitchFamily="18" charset="0"/>
                    <a:cs typeface="Vijaya" panose="020B0502040204020203" pitchFamily="18" charset="0"/>
                  </a:rPr>
                  <a:t> </a:t>
                </a:r>
              </a:p>
              <a:p>
                <a:pPr algn="l">
                  <a:lnSpc>
                    <a:spcPct val="100000"/>
                  </a:lnSpc>
                </a:pPr>
                <a:r>
                  <a:rPr lang="en-MY" altLang="zh-CN" sz="2400" dirty="0">
                    <a:solidFill>
                      <a:schemeClr val="bg1"/>
                    </a:solidFill>
                    <a:latin typeface="Vijaya" panose="020B0502040204020203" pitchFamily="18" charset="0"/>
                    <a:cs typeface="Vijaya" panose="020B0502040204020203" pitchFamily="18" charset="0"/>
                  </a:rPr>
                  <a:t>330,000 </a:t>
                </a:r>
                <a:r>
                  <a:rPr lang="en-MY" altLang="zh-CN" sz="2400" dirty="0" err="1">
                    <a:solidFill>
                      <a:schemeClr val="bg1"/>
                    </a:solidFill>
                    <a:latin typeface="Vijaya" panose="020B0502040204020203" pitchFamily="18" charset="0"/>
                    <a:cs typeface="Vijaya" panose="020B0502040204020203" pitchFamily="18" charset="0"/>
                  </a:rPr>
                  <a:t>kepala</a:t>
                </a:r>
                <a:r>
                  <a:rPr lang="en-MY" altLang="zh-CN" sz="2400" dirty="0">
                    <a:solidFill>
                      <a:schemeClr val="bg1"/>
                    </a:solidFill>
                    <a:latin typeface="Vijaya" panose="020B0502040204020203" pitchFamily="18" charset="0"/>
                    <a:cs typeface="Vijaya" panose="020B0502040204020203" pitchFamily="18" charset="0"/>
                  </a:rPr>
                  <a:t> </a:t>
                </a:r>
                <a:r>
                  <a:rPr lang="en-MY" altLang="zh-CN" sz="2400" dirty="0" err="1">
                    <a:solidFill>
                      <a:schemeClr val="bg1"/>
                    </a:solidFill>
                    <a:latin typeface="Vijaya" panose="020B0502040204020203" pitchFamily="18" charset="0"/>
                    <a:cs typeface="Vijaya" panose="020B0502040204020203" pitchFamily="18" charset="0"/>
                  </a:rPr>
                  <a:t>tepat</a:t>
                </a:r>
                <a:r>
                  <a:rPr lang="en-MY" altLang="zh-CN" sz="2400" dirty="0">
                    <a:solidFill>
                      <a:schemeClr val="bg1"/>
                    </a:solidFill>
                    <a:latin typeface="Vijaya" panose="020B0502040204020203" pitchFamily="18" charset="0"/>
                    <a:cs typeface="Vijaya" panose="020B0502040204020203" pitchFamily="18" charset="0"/>
                  </a:rPr>
                  <a:t> </a:t>
                </a:r>
                <a:r>
                  <a:rPr lang="en-MY" altLang="zh-CN" sz="2400" dirty="0" err="1">
                    <a:solidFill>
                      <a:schemeClr val="bg1"/>
                    </a:solidFill>
                    <a:latin typeface="Vijaya" panose="020B0502040204020203" pitchFamily="18" charset="0"/>
                    <a:cs typeface="Vijaya" panose="020B0502040204020203" pitchFamily="18" charset="0"/>
                  </a:rPr>
                  <a:t>berlabel</a:t>
                </a:r>
                <a:r>
                  <a:rPr lang="en-MY" altLang="zh-CN" sz="2400" dirty="0">
                    <a:solidFill>
                      <a:schemeClr val="bg1"/>
                    </a:solidFill>
                    <a:latin typeface="Vijaya" panose="020B0502040204020203" pitchFamily="18" charset="0"/>
                    <a:cs typeface="Vijaya" panose="020B0502040204020203" pitchFamily="18" charset="0"/>
                  </a:rPr>
                  <a:t>. </a:t>
                </a:r>
                <a:endParaRPr lang="zh-CN" altLang="en-US" sz="2400" dirty="0">
                  <a:solidFill>
                    <a:schemeClr val="bg1"/>
                  </a:solidFill>
                  <a:latin typeface="Vijaya" panose="020B0502040204020203" pitchFamily="18" charset="0"/>
                  <a:cs typeface="Vijaya" panose="020B0502040204020203" pitchFamily="18" charset="0"/>
                </a:endParaRPr>
              </a:p>
            </p:txBody>
          </p:sp>
          <p:sp>
            <p:nvSpPr>
              <p:cNvPr id="21518" name="文本框 66"/>
              <p:cNvSpPr txBox="1">
                <a:spLocks noChangeArrowheads="1"/>
              </p:cNvSpPr>
              <p:nvPr/>
            </p:nvSpPr>
            <p:spPr bwMode="auto">
              <a:xfrm>
                <a:off x="3795920" y="1547324"/>
                <a:ext cx="1279735" cy="41569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000" dirty="0">
                    <a:solidFill>
                      <a:schemeClr val="bg1"/>
                    </a:solidFill>
                    <a:latin typeface="+mj-ea"/>
                    <a:ea typeface="+mj-ea"/>
                    <a:cs typeface="Arial" panose="020B0604020202020204" pitchFamily="34" charset="0"/>
                  </a:rPr>
                  <a:t>DATASET</a:t>
                </a:r>
                <a:endParaRPr lang="zh-CN" altLang="en-US" sz="3000" dirty="0">
                  <a:solidFill>
                    <a:schemeClr val="bg1"/>
                  </a:solidFill>
                  <a:latin typeface="+mj-ea"/>
                  <a:ea typeface="+mj-ea"/>
                  <a:cs typeface="Arial" panose="020B0604020202020204" pitchFamily="34" charset="0"/>
                </a:endParaRPr>
              </a:p>
            </p:txBody>
          </p:sp>
        </p:grpSp>
        <p:sp>
          <p:nvSpPr>
            <p:cNvPr id="58" name="任意多边形 57"/>
            <p:cNvSpPr/>
            <p:nvPr/>
          </p:nvSpPr>
          <p:spPr bwMode="auto">
            <a:xfrm>
              <a:off x="6603537" y="1709181"/>
              <a:ext cx="28730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bg1"/>
                </a:solidFill>
              </a:endParaRPr>
            </a:p>
          </p:txBody>
        </p:sp>
      </p:grpSp>
      <p:sp>
        <p:nvSpPr>
          <p:cNvPr id="64" name="任意多边形 63"/>
          <p:cNvSpPr/>
          <p:nvPr/>
        </p:nvSpPr>
        <p:spPr>
          <a:xfrm>
            <a:off x="4013200" y="0"/>
            <a:ext cx="8178800" cy="4980517"/>
          </a:xfrm>
          <a:custGeom>
            <a:avLst/>
            <a:gdLst>
              <a:gd name="connsiteX0" fmla="*/ 0 w 6134694"/>
              <a:gd name="connsiteY0" fmla="*/ 0 h 3734845"/>
              <a:gd name="connsiteX1" fmla="*/ 202171 w 6134694"/>
              <a:gd name="connsiteY1" fmla="*/ 0 h 3734845"/>
              <a:gd name="connsiteX2" fmla="*/ 3734845 w 6134694"/>
              <a:gd name="connsiteY2" fmla="*/ 3532674 h 3734845"/>
              <a:gd name="connsiteX3" fmla="*/ 6134694 w 6134694"/>
              <a:gd name="connsiteY3" fmla="*/ 1132826 h 3734845"/>
              <a:gd name="connsiteX4" fmla="*/ 6134694 w 6134694"/>
              <a:gd name="connsiteY4" fmla="*/ 1334994 h 3734845"/>
              <a:gd name="connsiteX5" fmla="*/ 3734844 w 6134694"/>
              <a:gd name="connsiteY5" fmla="*/ 3734845 h 3734845"/>
              <a:gd name="connsiteX6" fmla="*/ 0 w 6134694"/>
              <a:gd name="connsiteY6" fmla="*/ 0 h 373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4694" h="3734845">
                <a:moveTo>
                  <a:pt x="0" y="0"/>
                </a:moveTo>
                <a:lnTo>
                  <a:pt x="202171" y="0"/>
                </a:lnTo>
                <a:lnTo>
                  <a:pt x="3734845" y="3532674"/>
                </a:lnTo>
                <a:lnTo>
                  <a:pt x="6134694" y="1132826"/>
                </a:lnTo>
                <a:lnTo>
                  <a:pt x="6134694" y="1334994"/>
                </a:lnTo>
                <a:lnTo>
                  <a:pt x="3734844" y="3734845"/>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79" name="任意多边形 78"/>
          <p:cNvSpPr/>
          <p:nvPr/>
        </p:nvSpPr>
        <p:spPr>
          <a:xfrm>
            <a:off x="10469034" y="2912534"/>
            <a:ext cx="1722967" cy="3445933"/>
          </a:xfrm>
          <a:custGeom>
            <a:avLst/>
            <a:gdLst>
              <a:gd name="connsiteX0" fmla="*/ 1292248 w 1292248"/>
              <a:gd name="connsiteY0" fmla="*/ 0 h 2584496"/>
              <a:gd name="connsiteX1" fmla="*/ 1292248 w 1292248"/>
              <a:gd name="connsiteY1" fmla="*/ 213893 h 2584496"/>
              <a:gd name="connsiteX2" fmla="*/ 213893 w 1292248"/>
              <a:gd name="connsiteY2" fmla="*/ 1292248 h 2584496"/>
              <a:gd name="connsiteX3" fmla="*/ 1292248 w 1292248"/>
              <a:gd name="connsiteY3" fmla="*/ 2370603 h 2584496"/>
              <a:gd name="connsiteX4" fmla="*/ 1292248 w 1292248"/>
              <a:gd name="connsiteY4" fmla="*/ 2584496 h 2584496"/>
              <a:gd name="connsiteX5" fmla="*/ 0 w 1292248"/>
              <a:gd name="connsiteY5" fmla="*/ 1292248 h 2584496"/>
              <a:gd name="connsiteX6" fmla="*/ 1292248 w 1292248"/>
              <a:gd name="connsiteY6" fmla="*/ 0 h 258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248" h="2584496">
                <a:moveTo>
                  <a:pt x="1292248" y="0"/>
                </a:moveTo>
                <a:lnTo>
                  <a:pt x="1292248" y="213893"/>
                </a:lnTo>
                <a:lnTo>
                  <a:pt x="213893" y="1292248"/>
                </a:lnTo>
                <a:lnTo>
                  <a:pt x="1292248" y="2370603"/>
                </a:lnTo>
                <a:lnTo>
                  <a:pt x="1292248" y="2584496"/>
                </a:lnTo>
                <a:lnTo>
                  <a:pt x="0" y="1292248"/>
                </a:lnTo>
                <a:lnTo>
                  <a:pt x="1292248"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6" name="等腰三角形 15"/>
          <p:cNvSpPr/>
          <p:nvPr/>
        </p:nvSpPr>
        <p:spPr bwMode="auto">
          <a:xfrm rot="5400000">
            <a:off x="-423333" y="2948517"/>
            <a:ext cx="1845733" cy="1024467"/>
          </a:xfrm>
          <a:custGeom>
            <a:avLst/>
            <a:gdLst>
              <a:gd name="connsiteX0" fmla="*/ 0 w 1279711"/>
              <a:gd name="connsiteY0" fmla="*/ 768567 h 768567"/>
              <a:gd name="connsiteX1" fmla="*/ 639856 w 1279711"/>
              <a:gd name="connsiteY1" fmla="*/ 0 h 768567"/>
              <a:gd name="connsiteX2" fmla="*/ 1279711 w 1279711"/>
              <a:gd name="connsiteY2" fmla="*/ 768567 h 768567"/>
              <a:gd name="connsiteX3" fmla="*/ 0 w 1279711"/>
              <a:gd name="connsiteY3" fmla="*/ 768567 h 768567"/>
              <a:gd name="connsiteX0" fmla="*/ 0 w 1384486"/>
              <a:gd name="connsiteY0" fmla="*/ 768567 h 768567"/>
              <a:gd name="connsiteX1" fmla="*/ 639856 w 1384486"/>
              <a:gd name="connsiteY1" fmla="*/ 0 h 768567"/>
              <a:gd name="connsiteX2" fmla="*/ 1384486 w 1384486"/>
              <a:gd name="connsiteY2" fmla="*/ 768567 h 768567"/>
              <a:gd name="connsiteX3" fmla="*/ 0 w 1384486"/>
              <a:gd name="connsiteY3" fmla="*/ 768567 h 768567"/>
            </a:gdLst>
            <a:ahLst/>
            <a:cxnLst>
              <a:cxn ang="0">
                <a:pos x="connsiteX0" y="connsiteY0"/>
              </a:cxn>
              <a:cxn ang="0">
                <a:pos x="connsiteX1" y="connsiteY1"/>
              </a:cxn>
              <a:cxn ang="0">
                <a:pos x="connsiteX2" y="connsiteY2"/>
              </a:cxn>
              <a:cxn ang="0">
                <a:pos x="connsiteX3" y="connsiteY3"/>
              </a:cxn>
            </a:cxnLst>
            <a:rect l="l" t="t" r="r" b="b"/>
            <a:pathLst>
              <a:path w="1384486" h="768567">
                <a:moveTo>
                  <a:pt x="0" y="768567"/>
                </a:moveTo>
                <a:lnTo>
                  <a:pt x="639856" y="0"/>
                </a:lnTo>
                <a:lnTo>
                  <a:pt x="1384486" y="768567"/>
                </a:lnTo>
                <a:lnTo>
                  <a:pt x="0" y="76856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4" name="文本框 66">
            <a:extLst>
              <a:ext uri="{FF2B5EF4-FFF2-40B4-BE49-F238E27FC236}">
                <a16:creationId xmlns:a16="http://schemas.microsoft.com/office/drawing/2014/main" id="{649538DA-1A02-49EB-9A92-C6EC08584685}"/>
              </a:ext>
            </a:extLst>
          </p:cNvPr>
          <p:cNvSpPr txBox="1">
            <a:spLocks noChangeArrowheads="1"/>
          </p:cNvSpPr>
          <p:nvPr/>
        </p:nvSpPr>
        <p:spPr bwMode="auto">
          <a:xfrm>
            <a:off x="420821" y="163641"/>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Skop</a:t>
            </a:r>
            <a:endParaRPr lang="zh-CN" alt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2678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par>
                                <p:cTn id="12" presetID="2" presetClass="entr" presetSubtype="8"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additive="base">
                                        <p:cTn id="14" dur="1000" fill="hold"/>
                                        <p:tgtEl>
                                          <p:spTgt spid="46"/>
                                        </p:tgtEl>
                                        <p:attrNameLst>
                                          <p:attrName>ppt_x</p:attrName>
                                        </p:attrNameLst>
                                      </p:cBhvr>
                                      <p:tavLst>
                                        <p:tav tm="0">
                                          <p:val>
                                            <p:strVal val="0-#ppt_w/2"/>
                                          </p:val>
                                        </p:tav>
                                        <p:tav tm="100000">
                                          <p:val>
                                            <p:strVal val="#ppt_x"/>
                                          </p:val>
                                        </p:tav>
                                      </p:tavLst>
                                    </p:anim>
                                    <p:anim calcmode="lin" valueType="num">
                                      <p:cBhvr additive="base">
                                        <p:cTn id="15" dur="1000" fill="hold"/>
                                        <p:tgtEl>
                                          <p:spTgt spid="46"/>
                                        </p:tgtEl>
                                        <p:attrNameLst>
                                          <p:attrName>ppt_y</p:attrName>
                                        </p:attrNameLst>
                                      </p:cBhvr>
                                      <p:tavLst>
                                        <p:tav tm="0">
                                          <p:val>
                                            <p:strVal val="#ppt_y"/>
                                          </p:val>
                                        </p:tav>
                                        <p:tav tm="100000">
                                          <p:val>
                                            <p:strVal val="#ppt_y"/>
                                          </p:val>
                                        </p:tav>
                                      </p:tavLst>
                                    </p:anim>
                                  </p:childTnLst>
                                </p:cTn>
                              </p:par>
                              <p:par>
                                <p:cTn id="16" presetID="2" presetClass="entr" presetSubtype="1"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1000" fill="hold"/>
                                        <p:tgtEl>
                                          <p:spTgt spid="64"/>
                                        </p:tgtEl>
                                        <p:attrNameLst>
                                          <p:attrName>ppt_x</p:attrName>
                                        </p:attrNameLst>
                                      </p:cBhvr>
                                      <p:tavLst>
                                        <p:tav tm="0">
                                          <p:val>
                                            <p:strVal val="#ppt_x"/>
                                          </p:val>
                                        </p:tav>
                                        <p:tav tm="100000">
                                          <p:val>
                                            <p:strVal val="#ppt_x"/>
                                          </p:val>
                                        </p:tav>
                                      </p:tavLst>
                                    </p:anim>
                                    <p:anim calcmode="lin" valueType="num">
                                      <p:cBhvr additive="base">
                                        <p:cTn id="19" dur="1000" fill="hold"/>
                                        <p:tgtEl>
                                          <p:spTgt spid="64"/>
                                        </p:tgtEl>
                                        <p:attrNameLst>
                                          <p:attrName>ppt_y</p:attrName>
                                        </p:attrNameLst>
                                      </p:cBhvr>
                                      <p:tavLst>
                                        <p:tav tm="0">
                                          <p:val>
                                            <p:strVal val="0-#ppt_h/2"/>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79"/>
                                        </p:tgtEl>
                                        <p:attrNameLst>
                                          <p:attrName>style.visibility</p:attrName>
                                        </p:attrNameLst>
                                      </p:cBhvr>
                                      <p:to>
                                        <p:strVal val="visible"/>
                                      </p:to>
                                    </p:set>
                                    <p:anim calcmode="lin" valueType="num">
                                      <p:cBhvr additive="base">
                                        <p:cTn id="22" dur="1000" fill="hold"/>
                                        <p:tgtEl>
                                          <p:spTgt spid="79"/>
                                        </p:tgtEl>
                                        <p:attrNameLst>
                                          <p:attrName>ppt_x</p:attrName>
                                        </p:attrNameLst>
                                      </p:cBhvr>
                                      <p:tavLst>
                                        <p:tav tm="0">
                                          <p:val>
                                            <p:strVal val="1+#ppt_w/2"/>
                                          </p:val>
                                        </p:tav>
                                        <p:tav tm="100000">
                                          <p:val>
                                            <p:strVal val="#ppt_x"/>
                                          </p:val>
                                        </p:tav>
                                      </p:tavLst>
                                    </p:anim>
                                    <p:anim calcmode="lin" valueType="num">
                                      <p:cBhvr additive="base">
                                        <p:cTn id="23" dur="1000" fill="hold"/>
                                        <p:tgtEl>
                                          <p:spTgt spid="79"/>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15"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sp>
        <p:nvSpPr>
          <p:cNvPr id="54" name="灯片编号占位符 53"/>
          <p:cNvSpPr>
            <a:spLocks noGrp="1"/>
          </p:cNvSpPr>
          <p:nvPr>
            <p:ph type="sldNum" sz="quarter" idx="12"/>
          </p:nvPr>
        </p:nvSpPr>
        <p:spPr/>
        <p:txBody>
          <a:bodyPr/>
          <a:lstStyle/>
          <a:p>
            <a:fld id="{18AF668F-848C-4CC0-8143-F2E483CC7783}" type="slidenum">
              <a:rPr lang="zh-CN" altLang="en-US" smtClean="0"/>
              <a:t>16</a:t>
            </a:fld>
            <a:endParaRPr lang="zh-CN" altLang="en-US"/>
          </a:p>
        </p:txBody>
      </p:sp>
      <p:sp>
        <p:nvSpPr>
          <p:cNvPr id="20" name="矩形 19">
            <a:extLst>
              <a:ext uri="{FF2B5EF4-FFF2-40B4-BE49-F238E27FC236}">
                <a16:creationId xmlns:a16="http://schemas.microsoft.com/office/drawing/2014/main" id="{1CC49B80-36BA-44F6-996A-4A8455B7C602}"/>
              </a:ext>
            </a:extLst>
          </p:cNvPr>
          <p:cNvSpPr/>
          <p:nvPr/>
        </p:nvSpPr>
        <p:spPr>
          <a:xfrm>
            <a:off x="-3569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2">
            <a:extLst>
              <a:ext uri="{FF2B5EF4-FFF2-40B4-BE49-F238E27FC236}">
                <a16:creationId xmlns:a16="http://schemas.microsoft.com/office/drawing/2014/main" id="{B3DE5F72-A2A6-4D6A-80CA-1F565A99D436}"/>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2">
            <a:extLst>
              <a:ext uri="{FF2B5EF4-FFF2-40B4-BE49-F238E27FC236}">
                <a16:creationId xmlns:a16="http://schemas.microsoft.com/office/drawing/2014/main" id="{C26E9D5E-61CB-4D36-BE8C-5BFF0AB01F99}"/>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a:extLst>
              <a:ext uri="{FF2B5EF4-FFF2-40B4-BE49-F238E27FC236}">
                <a16:creationId xmlns:a16="http://schemas.microsoft.com/office/drawing/2014/main" id="{D7E58A9A-93B2-4FB3-8E72-F1510444C125}"/>
              </a:ext>
            </a:extLst>
          </p:cNvPr>
          <p:cNvSpPr/>
          <p:nvPr/>
        </p:nvSpPr>
        <p:spPr>
          <a:xfrm>
            <a:off x="4439923" y="1606182"/>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2">
            <a:extLst>
              <a:ext uri="{FF2B5EF4-FFF2-40B4-BE49-F238E27FC236}">
                <a16:creationId xmlns:a16="http://schemas.microsoft.com/office/drawing/2014/main" id="{02CBC67E-03AF-4C0E-BBCB-EB879DDEA5DD}"/>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BC3894B-0B69-4C20-9C9F-A820412732F0}"/>
              </a:ext>
            </a:extLst>
          </p:cNvPr>
          <p:cNvSpPr/>
          <p:nvPr/>
        </p:nvSpPr>
        <p:spPr>
          <a:xfrm>
            <a:off x="5023483" y="4152368"/>
            <a:ext cx="2116457" cy="1200329"/>
          </a:xfrm>
          <a:prstGeom prst="rect">
            <a:avLst/>
          </a:prstGeom>
          <a:ln w="38100">
            <a:solidFill>
              <a:schemeClr val="bg1"/>
            </a:solidFill>
          </a:ln>
        </p:spPr>
        <p:txBody>
          <a:bodyPr wrap="square">
            <a:spAutoFit/>
          </a:bodyPr>
          <a:lstStyle/>
          <a:p>
            <a:pPr algn="ct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Kekangan</a:t>
            </a:r>
            <a:endPar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sp>
        <p:nvSpPr>
          <p:cNvPr id="3" name="Rectangle 2">
            <a:extLst>
              <a:ext uri="{FF2B5EF4-FFF2-40B4-BE49-F238E27FC236}">
                <a16:creationId xmlns:a16="http://schemas.microsoft.com/office/drawing/2014/main" id="{79B3BA01-B155-4080-A445-ED7ED14EA5BB}"/>
              </a:ext>
            </a:extLst>
          </p:cNvPr>
          <p:cNvSpPr/>
          <p:nvPr/>
        </p:nvSpPr>
        <p:spPr>
          <a:xfrm>
            <a:off x="5342191" y="2366548"/>
            <a:ext cx="1334186" cy="923330"/>
          </a:xfrm>
          <a:prstGeom prst="rect">
            <a:avLst/>
          </a:prstGeom>
        </p:spPr>
        <p:txBody>
          <a:bodyPr wrap="square">
            <a:spAutoFit/>
          </a:bodyPr>
          <a:lstStyle/>
          <a:p>
            <a:pPr algn="ctr"/>
            <a:r>
              <a:rPr lang="en-US" altLang="zh-CN" sz="5400" dirty="0">
                <a:solidFill>
                  <a:srgbClr val="FFC000"/>
                </a:solidFill>
                <a:latin typeface="Comic Sans MS" panose="030F0702030302020204" pitchFamily="66" charset="0"/>
                <a:cs typeface="Calibri" panose="020F0502020204030204" pitchFamily="34" charset="0"/>
              </a:rPr>
              <a:t>07</a:t>
            </a:r>
            <a:endParaRPr lang="en-US" altLang="zh-CN" sz="2000" dirty="0">
              <a:solidFill>
                <a:srgbClr val="FFC000"/>
              </a:solidFill>
              <a:latin typeface="Comic Sans MS" panose="030F0702030302020204" pitchFamily="66" charset="0"/>
              <a:cs typeface="Calibri" panose="020F0502020204030204" pitchFamily="34" charset="0"/>
            </a:endParaRPr>
          </a:p>
        </p:txBody>
      </p:sp>
    </p:spTree>
    <p:custDataLst>
      <p:tags r:id="rId1"/>
    </p:custDataLst>
    <p:extLst>
      <p:ext uri="{BB962C8B-B14F-4D97-AF65-F5344CB8AC3E}">
        <p14:creationId xmlns:p14="http://schemas.microsoft.com/office/powerpoint/2010/main" val="4289556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C3C51FD-40F3-4896-9FFA-D8F2CCC0A90D}"/>
              </a:ext>
            </a:extLst>
          </p:cNvPr>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22">
            <a:extLst>
              <a:ext uri="{FF2B5EF4-FFF2-40B4-BE49-F238E27FC236}">
                <a16:creationId xmlns:a16="http://schemas.microsoft.com/office/drawing/2014/main" id="{6A5A9067-2083-43A5-AD0D-25BBC77CAE4D}"/>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22">
            <a:extLst>
              <a:ext uri="{FF2B5EF4-FFF2-40B4-BE49-F238E27FC236}">
                <a16:creationId xmlns:a16="http://schemas.microsoft.com/office/drawing/2014/main" id="{7D913D0C-6A59-468D-A1BA-63ACCD710A74}"/>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2">
            <a:extLst>
              <a:ext uri="{FF2B5EF4-FFF2-40B4-BE49-F238E27FC236}">
                <a16:creationId xmlns:a16="http://schemas.microsoft.com/office/drawing/2014/main" id="{A1289A50-FA5F-4D9B-84FD-82A09891E7DD}"/>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7BEA39E-B24F-4C09-9418-F55A30AD7F81}"/>
              </a:ext>
            </a:extLst>
          </p:cNvPr>
          <p:cNvSpPr/>
          <p:nvPr/>
        </p:nvSpPr>
        <p:spPr>
          <a:xfrm>
            <a:off x="0" y="1552297"/>
            <a:ext cx="12192000" cy="3686225"/>
          </a:xfrm>
          <a:prstGeom prst="rect">
            <a:avLst/>
          </a:prstGeom>
          <a:solidFill>
            <a:srgbClr val="5B5B5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标题 2">
            <a:extLst>
              <a:ext uri="{FF2B5EF4-FFF2-40B4-BE49-F238E27FC236}">
                <a16:creationId xmlns:a16="http://schemas.microsoft.com/office/drawing/2014/main" id="{AC911B95-1D6A-44F0-9FFA-4B8DF39426DE}"/>
              </a:ext>
            </a:extLst>
          </p:cNvPr>
          <p:cNvSpPr>
            <a:spLocks noGrp="1"/>
          </p:cNvSpPr>
          <p:nvPr>
            <p:ph type="title"/>
          </p:nvPr>
        </p:nvSpPr>
        <p:spPr>
          <a:xfrm>
            <a:off x="1468500" y="352425"/>
            <a:ext cx="2986494" cy="644525"/>
          </a:xfrm>
        </p:spPr>
        <p:txBody>
          <a:bodyPr>
            <a:noAutofit/>
          </a:bodyPr>
          <a:lstStyle/>
          <a:p>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Kekangan</a:t>
            </a:r>
            <a:endParaRPr lang="zh-CN" alt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sp>
        <p:nvSpPr>
          <p:cNvPr id="10" name="灯片编号占位符 1">
            <a:extLst>
              <a:ext uri="{FF2B5EF4-FFF2-40B4-BE49-F238E27FC236}">
                <a16:creationId xmlns:a16="http://schemas.microsoft.com/office/drawing/2014/main" id="{4459D10F-ED3C-4E0E-80B3-7978E4BD5AEA}"/>
              </a:ext>
            </a:extLst>
          </p:cNvPr>
          <p:cNvSpPr>
            <a:spLocks noGrp="1"/>
          </p:cNvSpPr>
          <p:nvPr>
            <p:ph type="sldNum" sz="quarter" idx="12"/>
          </p:nvPr>
        </p:nvSpPr>
        <p:spPr>
          <a:xfrm>
            <a:off x="11201867" y="6356350"/>
            <a:ext cx="474133" cy="365125"/>
          </a:xfrm>
        </p:spPr>
        <p:txBody>
          <a:bodyPr/>
          <a:lstStyle/>
          <a:p>
            <a:fld id="{18AF668F-848C-4CC0-8143-F2E483CC7783}" type="slidenum">
              <a:rPr lang="zh-CN" altLang="en-US" smtClean="0"/>
              <a:t>17</a:t>
            </a:fld>
            <a:endParaRPr lang="zh-CN" altLang="en-US"/>
          </a:p>
        </p:txBody>
      </p:sp>
      <p:sp>
        <p:nvSpPr>
          <p:cNvPr id="11" name="矩形 10">
            <a:extLst>
              <a:ext uri="{FF2B5EF4-FFF2-40B4-BE49-F238E27FC236}">
                <a16:creationId xmlns:a16="http://schemas.microsoft.com/office/drawing/2014/main" id="{CB243B4B-E1CD-46EA-98CF-5E2FE35F0197}"/>
              </a:ext>
            </a:extLst>
          </p:cNvPr>
          <p:cNvSpPr/>
          <p:nvPr/>
        </p:nvSpPr>
        <p:spPr>
          <a:xfrm>
            <a:off x="2504736" y="2213004"/>
            <a:ext cx="3130215" cy="1200329"/>
          </a:xfrm>
          <a:prstGeom prst="rect">
            <a:avLst/>
          </a:prstGeom>
        </p:spPr>
        <p:txBody>
          <a:bodyPr wrap="square">
            <a:spAutoFit/>
          </a:bodyPr>
          <a:lstStyle/>
          <a:p>
            <a:pPr lvl="0"/>
            <a:r>
              <a:rPr lang="ms-MY" dirty="0">
                <a:solidFill>
                  <a:schemeClr val="bg1"/>
                </a:solidFill>
              </a:rPr>
              <a:t>Keperluan penyediaan persekitaran yang tinggi sedikit untuk persembahan grafik, GTX960.</a:t>
            </a:r>
            <a:endParaRPr lang="en-MY" dirty="0">
              <a:solidFill>
                <a:schemeClr val="bg1"/>
              </a:solidFill>
            </a:endParaRPr>
          </a:p>
        </p:txBody>
      </p:sp>
      <p:grpSp>
        <p:nvGrpSpPr>
          <p:cNvPr id="13" name="组合 12">
            <a:extLst>
              <a:ext uri="{FF2B5EF4-FFF2-40B4-BE49-F238E27FC236}">
                <a16:creationId xmlns:a16="http://schemas.microsoft.com/office/drawing/2014/main" id="{1F5FE614-B837-4904-AD43-243773DBC7EF}"/>
              </a:ext>
            </a:extLst>
          </p:cNvPr>
          <p:cNvGrpSpPr/>
          <p:nvPr/>
        </p:nvGrpSpPr>
        <p:grpSpPr>
          <a:xfrm>
            <a:off x="1523999" y="2461091"/>
            <a:ext cx="709123" cy="544961"/>
            <a:chOff x="646562" y="1647630"/>
            <a:chExt cx="1204992" cy="926036"/>
          </a:xfrm>
          <a:solidFill>
            <a:srgbClr val="FFC000"/>
          </a:solidFill>
        </p:grpSpPr>
        <p:sp>
          <p:nvSpPr>
            <p:cNvPr id="14" name="任意多边形 118">
              <a:extLst>
                <a:ext uri="{FF2B5EF4-FFF2-40B4-BE49-F238E27FC236}">
                  <a16:creationId xmlns:a16="http://schemas.microsoft.com/office/drawing/2014/main" id="{F10DD9B8-E00C-4BA0-BF0E-D57FBA26226E}"/>
                </a:ext>
              </a:extLst>
            </p:cNvPr>
            <p:cNvSpPr/>
            <p:nvPr/>
          </p:nvSpPr>
          <p:spPr>
            <a:xfrm>
              <a:off x="646562" y="1647630"/>
              <a:ext cx="593870" cy="926036"/>
            </a:xfrm>
            <a:custGeom>
              <a:avLst/>
              <a:gdLst/>
              <a:ahLst/>
              <a:cxnLst/>
              <a:rect l="l" t="t" r="r" b="b"/>
              <a:pathLst>
                <a:path w="1350388" h="2105689">
                  <a:moveTo>
                    <a:pt x="687971" y="25"/>
                  </a:moveTo>
                  <a:lnTo>
                    <a:pt x="712279" y="25"/>
                  </a:lnTo>
                  <a:cubicBezTo>
                    <a:pt x="894524" y="11675"/>
                    <a:pt x="1037459" y="72697"/>
                    <a:pt x="1141084" y="183096"/>
                  </a:cubicBezTo>
                  <a:cubicBezTo>
                    <a:pt x="1244708" y="293492"/>
                    <a:pt x="1309403" y="428959"/>
                    <a:pt x="1335166" y="589489"/>
                  </a:cubicBezTo>
                  <a:cubicBezTo>
                    <a:pt x="1339661" y="614115"/>
                    <a:pt x="1342826" y="640070"/>
                    <a:pt x="1344661" y="667352"/>
                  </a:cubicBezTo>
                  <a:cubicBezTo>
                    <a:pt x="1346497" y="694635"/>
                    <a:pt x="1347383" y="721348"/>
                    <a:pt x="1347320" y="747493"/>
                  </a:cubicBezTo>
                  <a:lnTo>
                    <a:pt x="1350359" y="1242764"/>
                  </a:lnTo>
                  <a:cubicBezTo>
                    <a:pt x="1351055" y="1358098"/>
                    <a:pt x="1339028" y="1469256"/>
                    <a:pt x="1314277" y="1576235"/>
                  </a:cubicBezTo>
                  <a:cubicBezTo>
                    <a:pt x="1289526" y="1683215"/>
                    <a:pt x="1247873" y="1777662"/>
                    <a:pt x="1189319" y="1859573"/>
                  </a:cubicBezTo>
                  <a:cubicBezTo>
                    <a:pt x="1132728" y="1938765"/>
                    <a:pt x="1056006" y="1999154"/>
                    <a:pt x="959155" y="2040744"/>
                  </a:cubicBezTo>
                  <a:cubicBezTo>
                    <a:pt x="862304" y="2082332"/>
                    <a:pt x="756717" y="2103981"/>
                    <a:pt x="642394" y="2105689"/>
                  </a:cubicBezTo>
                  <a:cubicBezTo>
                    <a:pt x="510952" y="2093742"/>
                    <a:pt x="400441" y="2053830"/>
                    <a:pt x="310863" y="1985954"/>
                  </a:cubicBezTo>
                  <a:cubicBezTo>
                    <a:pt x="221284" y="1918073"/>
                    <a:pt x="151287" y="1833146"/>
                    <a:pt x="100870" y="1731170"/>
                  </a:cubicBezTo>
                  <a:cubicBezTo>
                    <a:pt x="50454" y="1629193"/>
                    <a:pt x="18269" y="1521086"/>
                    <a:pt x="4314" y="1406842"/>
                  </a:cubicBezTo>
                  <a:cubicBezTo>
                    <a:pt x="2669" y="1380570"/>
                    <a:pt x="1403" y="1352589"/>
                    <a:pt x="516" y="1322902"/>
                  </a:cubicBezTo>
                  <a:cubicBezTo>
                    <a:pt x="-370" y="1293213"/>
                    <a:pt x="-117" y="1264476"/>
                    <a:pt x="1276" y="1236685"/>
                  </a:cubicBezTo>
                  <a:cubicBezTo>
                    <a:pt x="1403" y="1163510"/>
                    <a:pt x="1909" y="1089573"/>
                    <a:pt x="2795" y="1014879"/>
                  </a:cubicBezTo>
                  <a:cubicBezTo>
                    <a:pt x="3681" y="940181"/>
                    <a:pt x="4188" y="866246"/>
                    <a:pt x="4314" y="793069"/>
                  </a:cubicBezTo>
                  <a:cubicBezTo>
                    <a:pt x="4251" y="681721"/>
                    <a:pt x="18811" y="577780"/>
                    <a:pt x="47993" y="481244"/>
                  </a:cubicBezTo>
                  <a:cubicBezTo>
                    <a:pt x="77175" y="384709"/>
                    <a:pt x="121359" y="298242"/>
                    <a:pt x="180546" y="221836"/>
                  </a:cubicBezTo>
                  <a:cubicBezTo>
                    <a:pt x="235112" y="151256"/>
                    <a:pt x="304490" y="96434"/>
                    <a:pt x="388681" y="57378"/>
                  </a:cubicBezTo>
                  <a:cubicBezTo>
                    <a:pt x="472872" y="18321"/>
                    <a:pt x="572636" y="-795"/>
                    <a:pt x="687971" y="25"/>
                  </a:cubicBezTo>
                  <a:close/>
                  <a:moveTo>
                    <a:pt x="706202" y="197529"/>
                  </a:moveTo>
                  <a:cubicBezTo>
                    <a:pt x="621188" y="194807"/>
                    <a:pt x="547378" y="206327"/>
                    <a:pt x="484773" y="232092"/>
                  </a:cubicBezTo>
                  <a:cubicBezTo>
                    <a:pt x="422168" y="257854"/>
                    <a:pt x="370387" y="295960"/>
                    <a:pt x="329431" y="346413"/>
                  </a:cubicBezTo>
                  <a:cubicBezTo>
                    <a:pt x="287082" y="401803"/>
                    <a:pt x="255558" y="468015"/>
                    <a:pt x="234859" y="545053"/>
                  </a:cubicBezTo>
                  <a:cubicBezTo>
                    <a:pt x="214159" y="622091"/>
                    <a:pt x="203144" y="705777"/>
                    <a:pt x="201815" y="796107"/>
                  </a:cubicBezTo>
                  <a:cubicBezTo>
                    <a:pt x="201562" y="869158"/>
                    <a:pt x="200549" y="942586"/>
                    <a:pt x="198776" y="1016396"/>
                  </a:cubicBezTo>
                  <a:cubicBezTo>
                    <a:pt x="197004" y="1090206"/>
                    <a:pt x="195992" y="1163637"/>
                    <a:pt x="195738" y="1236685"/>
                  </a:cubicBezTo>
                  <a:cubicBezTo>
                    <a:pt x="194156" y="1284098"/>
                    <a:pt x="195802" y="1332082"/>
                    <a:pt x="200676" y="1380637"/>
                  </a:cubicBezTo>
                  <a:cubicBezTo>
                    <a:pt x="205550" y="1429187"/>
                    <a:pt x="214033" y="1476408"/>
                    <a:pt x="226123" y="1522301"/>
                  </a:cubicBezTo>
                  <a:cubicBezTo>
                    <a:pt x="249861" y="1632003"/>
                    <a:pt x="295818" y="1721766"/>
                    <a:pt x="363994" y="1791588"/>
                  </a:cubicBezTo>
                  <a:cubicBezTo>
                    <a:pt x="432169" y="1861411"/>
                    <a:pt x="525983" y="1900276"/>
                    <a:pt x="645432" y="1908190"/>
                  </a:cubicBezTo>
                  <a:cubicBezTo>
                    <a:pt x="733232" y="1911037"/>
                    <a:pt x="808307" y="1898505"/>
                    <a:pt x="870659" y="1870588"/>
                  </a:cubicBezTo>
                  <a:cubicBezTo>
                    <a:pt x="933011" y="1842672"/>
                    <a:pt x="984539" y="1800513"/>
                    <a:pt x="1025242" y="1744111"/>
                  </a:cubicBezTo>
                  <a:cubicBezTo>
                    <a:pt x="1071768" y="1679164"/>
                    <a:pt x="1104812" y="1603201"/>
                    <a:pt x="1124372" y="1516227"/>
                  </a:cubicBezTo>
                  <a:cubicBezTo>
                    <a:pt x="1143932" y="1429249"/>
                    <a:pt x="1153427" y="1338095"/>
                    <a:pt x="1152858" y="1242764"/>
                  </a:cubicBezTo>
                  <a:lnTo>
                    <a:pt x="1149819" y="747493"/>
                  </a:lnTo>
                  <a:cubicBezTo>
                    <a:pt x="1150326" y="664946"/>
                    <a:pt x="1137159" y="583919"/>
                    <a:pt x="1110319" y="504413"/>
                  </a:cubicBezTo>
                  <a:cubicBezTo>
                    <a:pt x="1079618" y="419085"/>
                    <a:pt x="1030116" y="348188"/>
                    <a:pt x="961814" y="291720"/>
                  </a:cubicBezTo>
                  <a:cubicBezTo>
                    <a:pt x="893511" y="235257"/>
                    <a:pt x="808307" y="203858"/>
                    <a:pt x="706202" y="197529"/>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17">
              <a:extLst>
                <a:ext uri="{FF2B5EF4-FFF2-40B4-BE49-F238E27FC236}">
                  <a16:creationId xmlns:a16="http://schemas.microsoft.com/office/drawing/2014/main" id="{A4AAC8B1-F87A-478F-8F5A-3AC6400C0FDA}"/>
                </a:ext>
              </a:extLst>
            </p:cNvPr>
            <p:cNvSpPr/>
            <p:nvPr/>
          </p:nvSpPr>
          <p:spPr>
            <a:xfrm>
              <a:off x="1405246" y="1647736"/>
              <a:ext cx="446308" cy="912567"/>
            </a:xfrm>
            <a:custGeom>
              <a:avLst/>
              <a:gdLst/>
              <a:ahLst/>
              <a:cxnLst/>
              <a:rect l="l" t="t" r="r" b="b"/>
              <a:pathLst>
                <a:path w="1014850" h="2075064">
                  <a:moveTo>
                    <a:pt x="496743" y="72"/>
                  </a:moveTo>
                  <a:cubicBezTo>
                    <a:pt x="504276" y="-182"/>
                    <a:pt x="511761" y="230"/>
                    <a:pt x="519199" y="1306"/>
                  </a:cubicBezTo>
                  <a:cubicBezTo>
                    <a:pt x="534075" y="3457"/>
                    <a:pt x="548381" y="9027"/>
                    <a:pt x="562118" y="18017"/>
                  </a:cubicBezTo>
                  <a:cubicBezTo>
                    <a:pt x="586425" y="36755"/>
                    <a:pt x="598579" y="63086"/>
                    <a:pt x="598579" y="97016"/>
                  </a:cubicBezTo>
                  <a:lnTo>
                    <a:pt x="598579" y="1874526"/>
                  </a:lnTo>
                  <a:lnTo>
                    <a:pt x="920658" y="1874526"/>
                  </a:lnTo>
                  <a:cubicBezTo>
                    <a:pt x="947181" y="1875220"/>
                    <a:pt x="969337" y="1885222"/>
                    <a:pt x="987124" y="1904529"/>
                  </a:cubicBezTo>
                  <a:cubicBezTo>
                    <a:pt x="1004912" y="1923839"/>
                    <a:pt x="1014154" y="1948272"/>
                    <a:pt x="1014850" y="1977832"/>
                  </a:cubicBezTo>
                  <a:cubicBezTo>
                    <a:pt x="1014154" y="2005812"/>
                    <a:pt x="1004912" y="2028854"/>
                    <a:pt x="987124" y="2046958"/>
                  </a:cubicBezTo>
                  <a:cubicBezTo>
                    <a:pt x="969337" y="2065063"/>
                    <a:pt x="947181" y="2074430"/>
                    <a:pt x="920658" y="2075064"/>
                  </a:cubicBezTo>
                  <a:lnTo>
                    <a:pt x="97231" y="2075064"/>
                  </a:lnTo>
                  <a:cubicBezTo>
                    <a:pt x="67922" y="2074557"/>
                    <a:pt x="44501" y="2064936"/>
                    <a:pt x="26966" y="2046199"/>
                  </a:cubicBezTo>
                  <a:cubicBezTo>
                    <a:pt x="9432" y="2027462"/>
                    <a:pt x="443" y="2002648"/>
                    <a:pt x="0" y="1971756"/>
                  </a:cubicBezTo>
                  <a:cubicBezTo>
                    <a:pt x="443" y="1945106"/>
                    <a:pt x="9432" y="1922445"/>
                    <a:pt x="26966" y="1903771"/>
                  </a:cubicBezTo>
                  <a:cubicBezTo>
                    <a:pt x="44501" y="1885097"/>
                    <a:pt x="67922" y="1875348"/>
                    <a:pt x="97231" y="1874526"/>
                  </a:cubicBezTo>
                  <a:lnTo>
                    <a:pt x="401079" y="1874526"/>
                  </a:lnTo>
                  <a:lnTo>
                    <a:pt x="401079" y="233747"/>
                  </a:lnTo>
                  <a:lnTo>
                    <a:pt x="188385" y="300595"/>
                  </a:lnTo>
                  <a:cubicBezTo>
                    <a:pt x="176105" y="303632"/>
                    <a:pt x="163444" y="304393"/>
                    <a:pt x="150404" y="302874"/>
                  </a:cubicBezTo>
                  <a:cubicBezTo>
                    <a:pt x="137364" y="301356"/>
                    <a:pt x="124704" y="297554"/>
                    <a:pt x="112423" y="291479"/>
                  </a:cubicBezTo>
                  <a:cubicBezTo>
                    <a:pt x="101662" y="285530"/>
                    <a:pt x="92040" y="277679"/>
                    <a:pt x="83558" y="267931"/>
                  </a:cubicBezTo>
                  <a:cubicBezTo>
                    <a:pt x="75075" y="258184"/>
                    <a:pt x="68492" y="245774"/>
                    <a:pt x="63808" y="230709"/>
                  </a:cubicBezTo>
                  <a:cubicBezTo>
                    <a:pt x="56781" y="203997"/>
                    <a:pt x="59440" y="179183"/>
                    <a:pt x="71784" y="156267"/>
                  </a:cubicBezTo>
                  <a:cubicBezTo>
                    <a:pt x="84128" y="133352"/>
                    <a:pt x="102738" y="117652"/>
                    <a:pt x="127616" y="109173"/>
                  </a:cubicBezTo>
                  <a:lnTo>
                    <a:pt x="474002" y="2823"/>
                  </a:lnTo>
                  <a:cubicBezTo>
                    <a:pt x="481630" y="1241"/>
                    <a:pt x="489210" y="324"/>
                    <a:pt x="496743" y="72"/>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矩形 18">
            <a:extLst>
              <a:ext uri="{FF2B5EF4-FFF2-40B4-BE49-F238E27FC236}">
                <a16:creationId xmlns:a16="http://schemas.microsoft.com/office/drawing/2014/main" id="{3EE13F20-1EE1-451E-9C57-377AE2870BC3}"/>
              </a:ext>
            </a:extLst>
          </p:cNvPr>
          <p:cNvSpPr/>
          <p:nvPr/>
        </p:nvSpPr>
        <p:spPr>
          <a:xfrm>
            <a:off x="2475630" y="4050173"/>
            <a:ext cx="3159322" cy="369332"/>
          </a:xfrm>
          <a:prstGeom prst="rect">
            <a:avLst/>
          </a:prstGeom>
        </p:spPr>
        <p:txBody>
          <a:bodyPr wrap="square">
            <a:spAutoFit/>
          </a:bodyPr>
          <a:lstStyle/>
          <a:p>
            <a:pPr lvl="0"/>
            <a:r>
              <a:rPr lang="ms-MY" dirty="0">
                <a:solidFill>
                  <a:schemeClr val="bg1"/>
                </a:solidFill>
              </a:rPr>
              <a:t>Program sukar menyambung</a:t>
            </a:r>
            <a:endParaRPr lang="en-MY" dirty="0">
              <a:solidFill>
                <a:schemeClr val="bg1"/>
              </a:solidFill>
            </a:endParaRPr>
          </a:p>
        </p:txBody>
      </p:sp>
      <p:grpSp>
        <p:nvGrpSpPr>
          <p:cNvPr id="21" name="组合 20">
            <a:extLst>
              <a:ext uri="{FF2B5EF4-FFF2-40B4-BE49-F238E27FC236}">
                <a16:creationId xmlns:a16="http://schemas.microsoft.com/office/drawing/2014/main" id="{3A942694-A578-4AA2-A489-94AA50431930}"/>
              </a:ext>
            </a:extLst>
          </p:cNvPr>
          <p:cNvGrpSpPr/>
          <p:nvPr/>
        </p:nvGrpSpPr>
        <p:grpSpPr>
          <a:xfrm>
            <a:off x="1539397" y="3955015"/>
            <a:ext cx="731142" cy="552305"/>
            <a:chOff x="646562" y="3239495"/>
            <a:chExt cx="1242408" cy="938516"/>
          </a:xfrm>
          <a:solidFill>
            <a:srgbClr val="FFC000"/>
          </a:solidFill>
        </p:grpSpPr>
        <p:sp>
          <p:nvSpPr>
            <p:cNvPr id="22" name="任意多边形 116">
              <a:extLst>
                <a:ext uri="{FF2B5EF4-FFF2-40B4-BE49-F238E27FC236}">
                  <a16:creationId xmlns:a16="http://schemas.microsoft.com/office/drawing/2014/main" id="{B99C4529-61D6-4082-A625-05F85351FF3E}"/>
                </a:ext>
              </a:extLst>
            </p:cNvPr>
            <p:cNvSpPr/>
            <p:nvPr/>
          </p:nvSpPr>
          <p:spPr>
            <a:xfrm>
              <a:off x="1341106" y="3239495"/>
              <a:ext cx="547864" cy="929161"/>
            </a:xfrm>
            <a:custGeom>
              <a:avLst/>
              <a:gdLst/>
              <a:ahLst/>
              <a:cxnLst/>
              <a:rect l="l" t="t" r="r" b="b"/>
              <a:pathLst>
                <a:path w="1245775" h="2112795">
                  <a:moveTo>
                    <a:pt x="674815" y="104"/>
                  </a:moveTo>
                  <a:cubicBezTo>
                    <a:pt x="827854" y="2139"/>
                    <a:pt x="955885" y="33982"/>
                    <a:pt x="1058908" y="95629"/>
                  </a:cubicBezTo>
                  <a:cubicBezTo>
                    <a:pt x="1176649" y="166083"/>
                    <a:pt x="1238938" y="301673"/>
                    <a:pt x="1245775" y="502404"/>
                  </a:cubicBezTo>
                  <a:cubicBezTo>
                    <a:pt x="1242989" y="639389"/>
                    <a:pt x="1195387" y="760422"/>
                    <a:pt x="1102966" y="865501"/>
                  </a:cubicBezTo>
                  <a:cubicBezTo>
                    <a:pt x="1010546" y="970582"/>
                    <a:pt x="899135" y="1067307"/>
                    <a:pt x="768734" y="1155676"/>
                  </a:cubicBezTo>
                  <a:cubicBezTo>
                    <a:pt x="678668" y="1216673"/>
                    <a:pt x="591077" y="1282729"/>
                    <a:pt x="505962" y="1353853"/>
                  </a:cubicBezTo>
                  <a:cubicBezTo>
                    <a:pt x="420847" y="1424973"/>
                    <a:pt x="349912" y="1505887"/>
                    <a:pt x="293156" y="1596591"/>
                  </a:cubicBezTo>
                  <a:cubicBezTo>
                    <a:pt x="236401" y="1687296"/>
                    <a:pt x="205528" y="1792518"/>
                    <a:pt x="200539" y="1912257"/>
                  </a:cubicBezTo>
                  <a:lnTo>
                    <a:pt x="1130313" y="1912257"/>
                  </a:lnTo>
                  <a:cubicBezTo>
                    <a:pt x="1156963" y="1912952"/>
                    <a:pt x="1179625" y="1922954"/>
                    <a:pt x="1198299" y="1942260"/>
                  </a:cubicBezTo>
                  <a:cubicBezTo>
                    <a:pt x="1216972" y="1961567"/>
                    <a:pt x="1226721" y="1986002"/>
                    <a:pt x="1227544" y="2015566"/>
                  </a:cubicBezTo>
                  <a:cubicBezTo>
                    <a:pt x="1226721" y="2042217"/>
                    <a:pt x="1216972" y="2064877"/>
                    <a:pt x="1198299" y="2083549"/>
                  </a:cubicBezTo>
                  <a:cubicBezTo>
                    <a:pt x="1179625" y="2102226"/>
                    <a:pt x="1156963" y="2111971"/>
                    <a:pt x="1130313" y="2112795"/>
                  </a:cubicBezTo>
                  <a:lnTo>
                    <a:pt x="100270" y="2112795"/>
                  </a:lnTo>
                  <a:cubicBezTo>
                    <a:pt x="75455" y="2112227"/>
                    <a:pt x="54439" y="2103492"/>
                    <a:pt x="37221" y="2086590"/>
                  </a:cubicBezTo>
                  <a:cubicBezTo>
                    <a:pt x="20003" y="2069688"/>
                    <a:pt x="9622" y="2048038"/>
                    <a:pt x="6077" y="2021642"/>
                  </a:cubicBezTo>
                  <a:cubicBezTo>
                    <a:pt x="4494" y="2006197"/>
                    <a:pt x="3102" y="1989989"/>
                    <a:pt x="1899" y="1973026"/>
                  </a:cubicBezTo>
                  <a:cubicBezTo>
                    <a:pt x="696" y="1956062"/>
                    <a:pt x="63" y="1939856"/>
                    <a:pt x="0" y="1924410"/>
                  </a:cubicBezTo>
                  <a:cubicBezTo>
                    <a:pt x="2382" y="1767668"/>
                    <a:pt x="36105" y="1632812"/>
                    <a:pt x="101170" y="1519842"/>
                  </a:cubicBezTo>
                  <a:cubicBezTo>
                    <a:pt x="166235" y="1406874"/>
                    <a:pt x="248348" y="1308257"/>
                    <a:pt x="347512" y="1223986"/>
                  </a:cubicBezTo>
                  <a:cubicBezTo>
                    <a:pt x="446675" y="1139714"/>
                    <a:pt x="548595" y="1062251"/>
                    <a:pt x="653272" y="991598"/>
                  </a:cubicBezTo>
                  <a:cubicBezTo>
                    <a:pt x="761771" y="917981"/>
                    <a:pt x="854698" y="839613"/>
                    <a:pt x="932052" y="756496"/>
                  </a:cubicBezTo>
                  <a:cubicBezTo>
                    <a:pt x="1009407" y="673381"/>
                    <a:pt x="1049160" y="589695"/>
                    <a:pt x="1051312" y="505443"/>
                  </a:cubicBezTo>
                  <a:cubicBezTo>
                    <a:pt x="1045868" y="383523"/>
                    <a:pt x="1002823" y="300726"/>
                    <a:pt x="922177" y="257048"/>
                  </a:cubicBezTo>
                  <a:cubicBezTo>
                    <a:pt x="841531" y="213369"/>
                    <a:pt x="737716" y="192859"/>
                    <a:pt x="610734" y="195520"/>
                  </a:cubicBezTo>
                  <a:cubicBezTo>
                    <a:pt x="545913" y="197418"/>
                    <a:pt x="475015" y="202736"/>
                    <a:pt x="398040" y="211470"/>
                  </a:cubicBezTo>
                  <a:cubicBezTo>
                    <a:pt x="321065" y="220207"/>
                    <a:pt x="244091" y="230081"/>
                    <a:pt x="167116" y="241095"/>
                  </a:cubicBezTo>
                  <a:cubicBezTo>
                    <a:pt x="142998" y="240778"/>
                    <a:pt x="119830" y="233056"/>
                    <a:pt x="97611" y="217926"/>
                  </a:cubicBezTo>
                  <a:cubicBezTo>
                    <a:pt x="75392" y="202798"/>
                    <a:pt x="62099" y="182162"/>
                    <a:pt x="57731" y="156018"/>
                  </a:cubicBezTo>
                  <a:cubicBezTo>
                    <a:pt x="55199" y="129306"/>
                    <a:pt x="61782" y="105248"/>
                    <a:pt x="77481" y="83853"/>
                  </a:cubicBezTo>
                  <a:cubicBezTo>
                    <a:pt x="93180" y="62458"/>
                    <a:pt x="114956" y="49036"/>
                    <a:pt x="142808" y="43593"/>
                  </a:cubicBezTo>
                  <a:lnTo>
                    <a:pt x="185347" y="37518"/>
                  </a:lnTo>
                  <a:lnTo>
                    <a:pt x="182309" y="37518"/>
                  </a:lnTo>
                  <a:cubicBezTo>
                    <a:pt x="254156" y="28021"/>
                    <a:pt x="326193" y="19665"/>
                    <a:pt x="398420" y="12449"/>
                  </a:cubicBezTo>
                  <a:cubicBezTo>
                    <a:pt x="470647" y="5235"/>
                    <a:pt x="540405" y="1435"/>
                    <a:pt x="607695" y="1055"/>
                  </a:cubicBezTo>
                  <a:cubicBezTo>
                    <a:pt x="630579" y="130"/>
                    <a:pt x="652952" y="-186"/>
                    <a:pt x="674815" y="104"/>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115">
              <a:extLst>
                <a:ext uri="{FF2B5EF4-FFF2-40B4-BE49-F238E27FC236}">
                  <a16:creationId xmlns:a16="http://schemas.microsoft.com/office/drawing/2014/main" id="{BCAD128F-BB2D-45BC-B7C9-B713A21B69F0}"/>
                </a:ext>
              </a:extLst>
            </p:cNvPr>
            <p:cNvSpPr/>
            <p:nvPr/>
          </p:nvSpPr>
          <p:spPr>
            <a:xfrm>
              <a:off x="646562" y="3251974"/>
              <a:ext cx="593870" cy="926037"/>
            </a:xfrm>
            <a:custGeom>
              <a:avLst/>
              <a:gdLst/>
              <a:ahLst/>
              <a:cxnLst/>
              <a:rect l="l" t="t" r="r" b="b"/>
              <a:pathLst>
                <a:path w="1350388" h="2105692">
                  <a:moveTo>
                    <a:pt x="687971" y="25"/>
                  </a:moveTo>
                  <a:lnTo>
                    <a:pt x="712279" y="25"/>
                  </a:lnTo>
                  <a:cubicBezTo>
                    <a:pt x="894524" y="11672"/>
                    <a:pt x="1037459" y="72695"/>
                    <a:pt x="1141084" y="183094"/>
                  </a:cubicBezTo>
                  <a:cubicBezTo>
                    <a:pt x="1244708" y="293492"/>
                    <a:pt x="1309403" y="428958"/>
                    <a:pt x="1335166" y="589488"/>
                  </a:cubicBezTo>
                  <a:cubicBezTo>
                    <a:pt x="1339661" y="614115"/>
                    <a:pt x="1342826" y="640070"/>
                    <a:pt x="1344661" y="667351"/>
                  </a:cubicBezTo>
                  <a:cubicBezTo>
                    <a:pt x="1346497" y="694634"/>
                    <a:pt x="1347383" y="721346"/>
                    <a:pt x="1347320" y="747490"/>
                  </a:cubicBezTo>
                  <a:lnTo>
                    <a:pt x="1350359" y="1242763"/>
                  </a:lnTo>
                  <a:cubicBezTo>
                    <a:pt x="1351055" y="1358097"/>
                    <a:pt x="1339028" y="1469254"/>
                    <a:pt x="1314277" y="1576235"/>
                  </a:cubicBezTo>
                  <a:cubicBezTo>
                    <a:pt x="1289526" y="1683214"/>
                    <a:pt x="1247873" y="1777661"/>
                    <a:pt x="1189319" y="1859572"/>
                  </a:cubicBezTo>
                  <a:cubicBezTo>
                    <a:pt x="1132728" y="1938763"/>
                    <a:pt x="1056006" y="1999152"/>
                    <a:pt x="959155" y="2040745"/>
                  </a:cubicBezTo>
                  <a:cubicBezTo>
                    <a:pt x="862304" y="2082331"/>
                    <a:pt x="756717" y="2103980"/>
                    <a:pt x="642394" y="2105692"/>
                  </a:cubicBezTo>
                  <a:cubicBezTo>
                    <a:pt x="510952" y="2093741"/>
                    <a:pt x="400441" y="2053828"/>
                    <a:pt x="310863" y="1985953"/>
                  </a:cubicBezTo>
                  <a:cubicBezTo>
                    <a:pt x="221284" y="1918072"/>
                    <a:pt x="151287" y="1833145"/>
                    <a:pt x="100870" y="1731170"/>
                  </a:cubicBezTo>
                  <a:cubicBezTo>
                    <a:pt x="50454" y="1629191"/>
                    <a:pt x="18269" y="1521083"/>
                    <a:pt x="4314" y="1406840"/>
                  </a:cubicBezTo>
                  <a:cubicBezTo>
                    <a:pt x="2669" y="1380570"/>
                    <a:pt x="1403" y="1352588"/>
                    <a:pt x="516" y="1322901"/>
                  </a:cubicBezTo>
                  <a:cubicBezTo>
                    <a:pt x="-370" y="1293213"/>
                    <a:pt x="-117" y="1264475"/>
                    <a:pt x="1276" y="1236684"/>
                  </a:cubicBezTo>
                  <a:cubicBezTo>
                    <a:pt x="1403" y="1163510"/>
                    <a:pt x="1909" y="1089572"/>
                    <a:pt x="2795" y="1014877"/>
                  </a:cubicBezTo>
                  <a:cubicBezTo>
                    <a:pt x="3681" y="940180"/>
                    <a:pt x="4188" y="866245"/>
                    <a:pt x="4314" y="793068"/>
                  </a:cubicBezTo>
                  <a:cubicBezTo>
                    <a:pt x="4251" y="681719"/>
                    <a:pt x="18811" y="577779"/>
                    <a:pt x="47993" y="481244"/>
                  </a:cubicBezTo>
                  <a:cubicBezTo>
                    <a:pt x="77175" y="384708"/>
                    <a:pt x="121359" y="298240"/>
                    <a:pt x="180546" y="221834"/>
                  </a:cubicBezTo>
                  <a:cubicBezTo>
                    <a:pt x="235112" y="151253"/>
                    <a:pt x="304490" y="96436"/>
                    <a:pt x="388681" y="57377"/>
                  </a:cubicBezTo>
                  <a:cubicBezTo>
                    <a:pt x="472872" y="18320"/>
                    <a:pt x="572635" y="-797"/>
                    <a:pt x="687971" y="25"/>
                  </a:cubicBezTo>
                  <a:close/>
                  <a:moveTo>
                    <a:pt x="706202" y="197526"/>
                  </a:moveTo>
                  <a:cubicBezTo>
                    <a:pt x="621188" y="194804"/>
                    <a:pt x="547378" y="206326"/>
                    <a:pt x="484773" y="232090"/>
                  </a:cubicBezTo>
                  <a:cubicBezTo>
                    <a:pt x="422168" y="257852"/>
                    <a:pt x="370387" y="295960"/>
                    <a:pt x="329431" y="346412"/>
                  </a:cubicBezTo>
                  <a:cubicBezTo>
                    <a:pt x="287082" y="401803"/>
                    <a:pt x="255558" y="468013"/>
                    <a:pt x="234859" y="545052"/>
                  </a:cubicBezTo>
                  <a:cubicBezTo>
                    <a:pt x="214159" y="622091"/>
                    <a:pt x="203144" y="705776"/>
                    <a:pt x="201815" y="796106"/>
                  </a:cubicBezTo>
                  <a:cubicBezTo>
                    <a:pt x="201562" y="869156"/>
                    <a:pt x="200549" y="942585"/>
                    <a:pt x="198776" y="1016396"/>
                  </a:cubicBezTo>
                  <a:cubicBezTo>
                    <a:pt x="197004" y="1090205"/>
                    <a:pt x="195992" y="1163635"/>
                    <a:pt x="195738" y="1236684"/>
                  </a:cubicBezTo>
                  <a:cubicBezTo>
                    <a:pt x="194156" y="1284097"/>
                    <a:pt x="195802" y="1332082"/>
                    <a:pt x="200676" y="1380633"/>
                  </a:cubicBezTo>
                  <a:cubicBezTo>
                    <a:pt x="205550" y="1429187"/>
                    <a:pt x="214033" y="1476408"/>
                    <a:pt x="226123" y="1522300"/>
                  </a:cubicBezTo>
                  <a:cubicBezTo>
                    <a:pt x="249861" y="1632002"/>
                    <a:pt x="295818" y="1721765"/>
                    <a:pt x="363994" y="1791585"/>
                  </a:cubicBezTo>
                  <a:cubicBezTo>
                    <a:pt x="432169" y="1861409"/>
                    <a:pt x="525983" y="1900276"/>
                    <a:pt x="645432" y="1908188"/>
                  </a:cubicBezTo>
                  <a:cubicBezTo>
                    <a:pt x="733232" y="1911036"/>
                    <a:pt x="808307" y="1898502"/>
                    <a:pt x="870659" y="1870587"/>
                  </a:cubicBezTo>
                  <a:cubicBezTo>
                    <a:pt x="933011" y="1842672"/>
                    <a:pt x="984539" y="1800512"/>
                    <a:pt x="1025242" y="1744112"/>
                  </a:cubicBezTo>
                  <a:cubicBezTo>
                    <a:pt x="1071768" y="1679163"/>
                    <a:pt x="1104812" y="1603200"/>
                    <a:pt x="1124372" y="1516226"/>
                  </a:cubicBezTo>
                  <a:cubicBezTo>
                    <a:pt x="1143932" y="1429249"/>
                    <a:pt x="1153427" y="1338093"/>
                    <a:pt x="1152858" y="1242763"/>
                  </a:cubicBezTo>
                  <a:lnTo>
                    <a:pt x="1149819" y="747490"/>
                  </a:lnTo>
                  <a:cubicBezTo>
                    <a:pt x="1150326" y="664945"/>
                    <a:pt x="1137159" y="583919"/>
                    <a:pt x="1110319" y="504411"/>
                  </a:cubicBezTo>
                  <a:cubicBezTo>
                    <a:pt x="1079618" y="419081"/>
                    <a:pt x="1030116" y="348186"/>
                    <a:pt x="961814" y="291720"/>
                  </a:cubicBezTo>
                  <a:cubicBezTo>
                    <a:pt x="893511" y="235254"/>
                    <a:pt x="808307" y="203857"/>
                    <a:pt x="706202" y="197526"/>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a:extLst>
              <a:ext uri="{FF2B5EF4-FFF2-40B4-BE49-F238E27FC236}">
                <a16:creationId xmlns:a16="http://schemas.microsoft.com/office/drawing/2014/main" id="{79A50FB0-A5BD-46B4-BB5F-4D500A8EFF7F}"/>
              </a:ext>
            </a:extLst>
          </p:cNvPr>
          <p:cNvSpPr/>
          <p:nvPr/>
        </p:nvSpPr>
        <p:spPr>
          <a:xfrm>
            <a:off x="7378137" y="2545004"/>
            <a:ext cx="2986494" cy="369332"/>
          </a:xfrm>
          <a:prstGeom prst="rect">
            <a:avLst/>
          </a:prstGeom>
        </p:spPr>
        <p:txBody>
          <a:bodyPr wrap="square">
            <a:spAutoFit/>
          </a:bodyPr>
          <a:lstStyle/>
          <a:p>
            <a:pPr lvl="0"/>
            <a:r>
              <a:rPr lang="ms-MY" dirty="0">
                <a:solidFill>
                  <a:schemeClr val="bg1"/>
                </a:solidFill>
              </a:rPr>
              <a:t>Imej definisi tinggi</a:t>
            </a:r>
            <a:endParaRPr lang="en-MY" dirty="0">
              <a:solidFill>
                <a:schemeClr val="bg1"/>
              </a:solidFill>
            </a:endParaRPr>
          </a:p>
        </p:txBody>
      </p:sp>
      <p:grpSp>
        <p:nvGrpSpPr>
          <p:cNvPr id="29" name="组合 28">
            <a:extLst>
              <a:ext uri="{FF2B5EF4-FFF2-40B4-BE49-F238E27FC236}">
                <a16:creationId xmlns:a16="http://schemas.microsoft.com/office/drawing/2014/main" id="{18C6371E-9DD9-4B2C-B1CF-FEC6F197987D}"/>
              </a:ext>
            </a:extLst>
          </p:cNvPr>
          <p:cNvGrpSpPr/>
          <p:nvPr/>
        </p:nvGrpSpPr>
        <p:grpSpPr>
          <a:xfrm>
            <a:off x="6323313" y="2443192"/>
            <a:ext cx="746870" cy="555285"/>
            <a:chOff x="646562" y="4837273"/>
            <a:chExt cx="1269135" cy="943580"/>
          </a:xfrm>
          <a:solidFill>
            <a:srgbClr val="FFC000"/>
          </a:solidFill>
        </p:grpSpPr>
        <p:sp>
          <p:nvSpPr>
            <p:cNvPr id="30" name="任意多边形 114">
              <a:extLst>
                <a:ext uri="{FF2B5EF4-FFF2-40B4-BE49-F238E27FC236}">
                  <a16:creationId xmlns:a16="http://schemas.microsoft.com/office/drawing/2014/main" id="{53C6C5CD-0E1A-40E3-A2DC-88363A3FDB75}"/>
                </a:ext>
              </a:extLst>
            </p:cNvPr>
            <p:cNvSpPr/>
            <p:nvPr/>
          </p:nvSpPr>
          <p:spPr>
            <a:xfrm>
              <a:off x="1364874" y="4837273"/>
              <a:ext cx="550823" cy="943580"/>
            </a:xfrm>
            <a:custGeom>
              <a:avLst/>
              <a:gdLst/>
              <a:ahLst/>
              <a:cxnLst/>
              <a:rect l="l" t="t" r="r" b="b"/>
              <a:pathLst>
                <a:path w="1252502" h="2145581">
                  <a:moveTo>
                    <a:pt x="535419" y="379"/>
                  </a:moveTo>
                  <a:cubicBezTo>
                    <a:pt x="630625" y="-1835"/>
                    <a:pt x="720513" y="5633"/>
                    <a:pt x="805084" y="22788"/>
                  </a:cubicBezTo>
                  <a:cubicBezTo>
                    <a:pt x="889655" y="39943"/>
                    <a:pt x="962831" y="70961"/>
                    <a:pt x="1024613" y="115841"/>
                  </a:cubicBezTo>
                  <a:cubicBezTo>
                    <a:pt x="1080762" y="158887"/>
                    <a:pt x="1125706" y="208008"/>
                    <a:pt x="1159446" y="263207"/>
                  </a:cubicBezTo>
                  <a:cubicBezTo>
                    <a:pt x="1193186" y="318407"/>
                    <a:pt x="1216101" y="376645"/>
                    <a:pt x="1228191" y="437920"/>
                  </a:cubicBezTo>
                  <a:cubicBezTo>
                    <a:pt x="1229774" y="455834"/>
                    <a:pt x="1231167" y="473179"/>
                    <a:pt x="1232369" y="489955"/>
                  </a:cubicBezTo>
                  <a:cubicBezTo>
                    <a:pt x="1233572" y="506728"/>
                    <a:pt x="1234205" y="524833"/>
                    <a:pt x="1234268" y="544265"/>
                  </a:cubicBezTo>
                  <a:cubicBezTo>
                    <a:pt x="1233762" y="635611"/>
                    <a:pt x="1213505" y="723347"/>
                    <a:pt x="1173499" y="807475"/>
                  </a:cubicBezTo>
                  <a:cubicBezTo>
                    <a:pt x="1133492" y="891602"/>
                    <a:pt x="1076774" y="961867"/>
                    <a:pt x="1003344" y="1018269"/>
                  </a:cubicBezTo>
                  <a:cubicBezTo>
                    <a:pt x="1084180" y="1070682"/>
                    <a:pt x="1145836" y="1142086"/>
                    <a:pt x="1188311" y="1232481"/>
                  </a:cubicBezTo>
                  <a:cubicBezTo>
                    <a:pt x="1230787" y="1322876"/>
                    <a:pt x="1252183" y="1418588"/>
                    <a:pt x="1252499" y="1519617"/>
                  </a:cubicBezTo>
                  <a:cubicBezTo>
                    <a:pt x="1252752" y="1607606"/>
                    <a:pt x="1234775" y="1693695"/>
                    <a:pt x="1198566" y="1777887"/>
                  </a:cubicBezTo>
                  <a:cubicBezTo>
                    <a:pt x="1162358" y="1862078"/>
                    <a:pt x="1106399" y="1936015"/>
                    <a:pt x="1030690" y="1999696"/>
                  </a:cubicBezTo>
                  <a:cubicBezTo>
                    <a:pt x="960995" y="2053629"/>
                    <a:pt x="880096" y="2091609"/>
                    <a:pt x="787992" y="2113639"/>
                  </a:cubicBezTo>
                  <a:cubicBezTo>
                    <a:pt x="695889" y="2135668"/>
                    <a:pt x="600557" y="2146302"/>
                    <a:pt x="501996" y="2145543"/>
                  </a:cubicBezTo>
                  <a:cubicBezTo>
                    <a:pt x="462559" y="2145606"/>
                    <a:pt x="419894" y="2144720"/>
                    <a:pt x="374000" y="2142884"/>
                  </a:cubicBezTo>
                  <a:cubicBezTo>
                    <a:pt x="328107" y="2141048"/>
                    <a:pt x="287720" y="2137884"/>
                    <a:pt x="252841" y="2133389"/>
                  </a:cubicBezTo>
                  <a:cubicBezTo>
                    <a:pt x="229672" y="2130286"/>
                    <a:pt x="206124" y="2126616"/>
                    <a:pt x="182196" y="2122375"/>
                  </a:cubicBezTo>
                  <a:cubicBezTo>
                    <a:pt x="158268" y="2118133"/>
                    <a:pt x="136240" y="2113702"/>
                    <a:pt x="116110" y="2109081"/>
                  </a:cubicBezTo>
                  <a:lnTo>
                    <a:pt x="76609" y="2096927"/>
                  </a:lnTo>
                  <a:cubicBezTo>
                    <a:pt x="45782" y="2089837"/>
                    <a:pt x="23879" y="2074392"/>
                    <a:pt x="10902" y="2050591"/>
                  </a:cubicBezTo>
                  <a:cubicBezTo>
                    <a:pt x="-2075" y="2026789"/>
                    <a:pt x="-3467" y="2000708"/>
                    <a:pt x="6725" y="1972350"/>
                  </a:cubicBezTo>
                  <a:lnTo>
                    <a:pt x="6725" y="1966273"/>
                  </a:lnTo>
                  <a:cubicBezTo>
                    <a:pt x="15144" y="1943041"/>
                    <a:pt x="30209" y="1925696"/>
                    <a:pt x="51922" y="1914239"/>
                  </a:cubicBezTo>
                  <a:cubicBezTo>
                    <a:pt x="73634" y="1902781"/>
                    <a:pt x="97056" y="1899869"/>
                    <a:pt x="122187" y="1905504"/>
                  </a:cubicBezTo>
                  <a:cubicBezTo>
                    <a:pt x="148710" y="1911706"/>
                    <a:pt x="176183" y="1917530"/>
                    <a:pt x="204605" y="1922974"/>
                  </a:cubicBezTo>
                  <a:cubicBezTo>
                    <a:pt x="233027" y="1928418"/>
                    <a:pt x="258222" y="1932723"/>
                    <a:pt x="280187" y="1935887"/>
                  </a:cubicBezTo>
                  <a:cubicBezTo>
                    <a:pt x="313610" y="1940509"/>
                    <a:pt x="351591" y="1944180"/>
                    <a:pt x="394130" y="1946903"/>
                  </a:cubicBezTo>
                  <a:cubicBezTo>
                    <a:pt x="436669" y="1949624"/>
                    <a:pt x="474650" y="1951017"/>
                    <a:pt x="508073" y="1951080"/>
                  </a:cubicBezTo>
                  <a:cubicBezTo>
                    <a:pt x="588213" y="1951523"/>
                    <a:pt x="663415" y="1943800"/>
                    <a:pt x="733680" y="1927911"/>
                  </a:cubicBezTo>
                  <a:cubicBezTo>
                    <a:pt x="803944" y="1912023"/>
                    <a:pt x="862435" y="1885310"/>
                    <a:pt x="909152" y="1847772"/>
                  </a:cubicBezTo>
                  <a:cubicBezTo>
                    <a:pt x="958970" y="1807196"/>
                    <a:pt x="995305" y="1757694"/>
                    <a:pt x="1018157" y="1699267"/>
                  </a:cubicBezTo>
                  <a:cubicBezTo>
                    <a:pt x="1041009" y="1640840"/>
                    <a:pt x="1052277" y="1579943"/>
                    <a:pt x="1051960" y="1516578"/>
                  </a:cubicBezTo>
                  <a:cubicBezTo>
                    <a:pt x="1051264" y="1429792"/>
                    <a:pt x="1029108" y="1351171"/>
                    <a:pt x="985493" y="1280715"/>
                  </a:cubicBezTo>
                  <a:cubicBezTo>
                    <a:pt x="941878" y="1210262"/>
                    <a:pt x="880982" y="1167344"/>
                    <a:pt x="802805" y="1151962"/>
                  </a:cubicBezTo>
                  <a:cubicBezTo>
                    <a:pt x="708486" y="1141770"/>
                    <a:pt x="609988" y="1135566"/>
                    <a:pt x="507313" y="1133350"/>
                  </a:cubicBezTo>
                  <a:cubicBezTo>
                    <a:pt x="404638" y="1131135"/>
                    <a:pt x="307660" y="1130249"/>
                    <a:pt x="216379" y="1130692"/>
                  </a:cubicBezTo>
                  <a:lnTo>
                    <a:pt x="155610" y="1130692"/>
                  </a:lnTo>
                  <a:cubicBezTo>
                    <a:pt x="140544" y="1130819"/>
                    <a:pt x="127377" y="1129046"/>
                    <a:pt x="116110" y="1125374"/>
                  </a:cubicBezTo>
                  <a:cubicBezTo>
                    <a:pt x="104842" y="1121703"/>
                    <a:pt x="94714" y="1115373"/>
                    <a:pt x="85725" y="1106384"/>
                  </a:cubicBezTo>
                  <a:cubicBezTo>
                    <a:pt x="67494" y="1088154"/>
                    <a:pt x="58379" y="1063846"/>
                    <a:pt x="58379" y="1033461"/>
                  </a:cubicBezTo>
                  <a:cubicBezTo>
                    <a:pt x="59075" y="1004152"/>
                    <a:pt x="68317" y="980732"/>
                    <a:pt x="86105" y="963197"/>
                  </a:cubicBezTo>
                  <a:cubicBezTo>
                    <a:pt x="103892" y="945661"/>
                    <a:pt x="126048" y="936673"/>
                    <a:pt x="152571" y="936229"/>
                  </a:cubicBezTo>
                  <a:lnTo>
                    <a:pt x="395649" y="936229"/>
                  </a:lnTo>
                  <a:cubicBezTo>
                    <a:pt x="419830" y="936167"/>
                    <a:pt x="443632" y="936294"/>
                    <a:pt x="467054" y="936610"/>
                  </a:cubicBezTo>
                  <a:cubicBezTo>
                    <a:pt x="490475" y="936926"/>
                    <a:pt x="514276" y="937812"/>
                    <a:pt x="538458" y="939268"/>
                  </a:cubicBezTo>
                  <a:cubicBezTo>
                    <a:pt x="545041" y="935723"/>
                    <a:pt x="553143" y="933699"/>
                    <a:pt x="562766" y="933191"/>
                  </a:cubicBezTo>
                  <a:cubicBezTo>
                    <a:pt x="639234" y="927621"/>
                    <a:pt x="714183" y="917493"/>
                    <a:pt x="787613" y="902806"/>
                  </a:cubicBezTo>
                  <a:cubicBezTo>
                    <a:pt x="864587" y="884386"/>
                    <a:pt x="925610" y="840707"/>
                    <a:pt x="970680" y="771771"/>
                  </a:cubicBezTo>
                  <a:cubicBezTo>
                    <a:pt x="1015751" y="702837"/>
                    <a:pt x="1038793" y="628014"/>
                    <a:pt x="1039806" y="547305"/>
                  </a:cubicBezTo>
                  <a:cubicBezTo>
                    <a:pt x="1039553" y="497677"/>
                    <a:pt x="1027905" y="448807"/>
                    <a:pt x="1004863" y="400698"/>
                  </a:cubicBezTo>
                  <a:cubicBezTo>
                    <a:pt x="981822" y="352589"/>
                    <a:pt x="948905" y="311315"/>
                    <a:pt x="906113" y="276882"/>
                  </a:cubicBezTo>
                  <a:cubicBezTo>
                    <a:pt x="862688" y="246813"/>
                    <a:pt x="809008" y="225670"/>
                    <a:pt x="745074" y="213453"/>
                  </a:cubicBezTo>
                  <a:cubicBezTo>
                    <a:pt x="681139" y="201235"/>
                    <a:pt x="612267" y="196046"/>
                    <a:pt x="538458" y="197879"/>
                  </a:cubicBezTo>
                  <a:cubicBezTo>
                    <a:pt x="472434" y="199525"/>
                    <a:pt x="400903" y="203830"/>
                    <a:pt x="323865" y="210794"/>
                  </a:cubicBezTo>
                  <a:cubicBezTo>
                    <a:pt x="246827" y="217757"/>
                    <a:pt x="177575" y="226618"/>
                    <a:pt x="116110" y="237382"/>
                  </a:cubicBezTo>
                  <a:cubicBezTo>
                    <a:pt x="89523" y="241369"/>
                    <a:pt x="65975" y="235673"/>
                    <a:pt x="45465" y="220289"/>
                  </a:cubicBezTo>
                  <a:cubicBezTo>
                    <a:pt x="24955" y="204907"/>
                    <a:pt x="12042" y="183257"/>
                    <a:pt x="6725" y="155342"/>
                  </a:cubicBezTo>
                  <a:cubicBezTo>
                    <a:pt x="5142" y="142998"/>
                    <a:pt x="5269" y="130464"/>
                    <a:pt x="7104" y="117740"/>
                  </a:cubicBezTo>
                  <a:cubicBezTo>
                    <a:pt x="8940" y="105016"/>
                    <a:pt x="12865" y="93243"/>
                    <a:pt x="18878" y="82419"/>
                  </a:cubicBezTo>
                  <a:cubicBezTo>
                    <a:pt x="26601" y="70326"/>
                    <a:pt x="36223" y="61086"/>
                    <a:pt x="47744" y="54692"/>
                  </a:cubicBezTo>
                  <a:cubicBezTo>
                    <a:pt x="59265" y="48298"/>
                    <a:pt x="71925" y="44374"/>
                    <a:pt x="85725" y="42918"/>
                  </a:cubicBezTo>
                  <a:cubicBezTo>
                    <a:pt x="148520" y="32031"/>
                    <a:pt x="220431" y="22661"/>
                    <a:pt x="301456" y="14813"/>
                  </a:cubicBezTo>
                  <a:cubicBezTo>
                    <a:pt x="382483" y="6962"/>
                    <a:pt x="460470" y="2153"/>
                    <a:pt x="535419" y="379"/>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113">
              <a:extLst>
                <a:ext uri="{FF2B5EF4-FFF2-40B4-BE49-F238E27FC236}">
                  <a16:creationId xmlns:a16="http://schemas.microsoft.com/office/drawing/2014/main" id="{3D5BB065-C982-4E1A-B043-1AC55E713A0D}"/>
                </a:ext>
              </a:extLst>
            </p:cNvPr>
            <p:cNvSpPr/>
            <p:nvPr/>
          </p:nvSpPr>
          <p:spPr>
            <a:xfrm>
              <a:off x="646562" y="4852128"/>
              <a:ext cx="593870" cy="926036"/>
            </a:xfrm>
            <a:custGeom>
              <a:avLst/>
              <a:gdLst/>
              <a:ahLst/>
              <a:cxnLst/>
              <a:rect l="l" t="t" r="r" b="b"/>
              <a:pathLst>
                <a:path w="1350388" h="2105688">
                  <a:moveTo>
                    <a:pt x="687971" y="25"/>
                  </a:moveTo>
                  <a:lnTo>
                    <a:pt x="712279" y="25"/>
                  </a:lnTo>
                  <a:cubicBezTo>
                    <a:pt x="894524" y="11671"/>
                    <a:pt x="1037459" y="72695"/>
                    <a:pt x="1141084" y="183093"/>
                  </a:cubicBezTo>
                  <a:cubicBezTo>
                    <a:pt x="1244708" y="293490"/>
                    <a:pt x="1309403" y="428956"/>
                    <a:pt x="1335166" y="589489"/>
                  </a:cubicBezTo>
                  <a:cubicBezTo>
                    <a:pt x="1339661" y="614113"/>
                    <a:pt x="1342826" y="640067"/>
                    <a:pt x="1344661" y="667350"/>
                  </a:cubicBezTo>
                  <a:cubicBezTo>
                    <a:pt x="1346497" y="694633"/>
                    <a:pt x="1347383" y="721346"/>
                    <a:pt x="1347320" y="747489"/>
                  </a:cubicBezTo>
                  <a:lnTo>
                    <a:pt x="1350359" y="1242761"/>
                  </a:lnTo>
                  <a:cubicBezTo>
                    <a:pt x="1351055" y="1358096"/>
                    <a:pt x="1339028" y="1469254"/>
                    <a:pt x="1314277" y="1576233"/>
                  </a:cubicBezTo>
                  <a:cubicBezTo>
                    <a:pt x="1289526" y="1683213"/>
                    <a:pt x="1247873" y="1777659"/>
                    <a:pt x="1189319" y="1859571"/>
                  </a:cubicBezTo>
                  <a:cubicBezTo>
                    <a:pt x="1132728" y="1938761"/>
                    <a:pt x="1056006" y="1999151"/>
                    <a:pt x="959155" y="2040740"/>
                  </a:cubicBezTo>
                  <a:cubicBezTo>
                    <a:pt x="862304" y="2082330"/>
                    <a:pt x="756716" y="2103979"/>
                    <a:pt x="642394" y="2105688"/>
                  </a:cubicBezTo>
                  <a:cubicBezTo>
                    <a:pt x="510952" y="2093740"/>
                    <a:pt x="400441" y="2053827"/>
                    <a:pt x="310863" y="1985949"/>
                  </a:cubicBezTo>
                  <a:cubicBezTo>
                    <a:pt x="221284" y="1918071"/>
                    <a:pt x="151287" y="1833144"/>
                    <a:pt x="100870" y="1731168"/>
                  </a:cubicBezTo>
                  <a:cubicBezTo>
                    <a:pt x="50454" y="1629192"/>
                    <a:pt x="18269" y="1521082"/>
                    <a:pt x="4314" y="1406839"/>
                  </a:cubicBezTo>
                  <a:cubicBezTo>
                    <a:pt x="2669" y="1380568"/>
                    <a:pt x="1402" y="1352588"/>
                    <a:pt x="516" y="1322901"/>
                  </a:cubicBezTo>
                  <a:cubicBezTo>
                    <a:pt x="-370" y="1293212"/>
                    <a:pt x="-117" y="1264473"/>
                    <a:pt x="1276" y="1236684"/>
                  </a:cubicBezTo>
                  <a:cubicBezTo>
                    <a:pt x="1402" y="1163507"/>
                    <a:pt x="1909" y="1089571"/>
                    <a:pt x="2795" y="1014875"/>
                  </a:cubicBezTo>
                  <a:cubicBezTo>
                    <a:pt x="3681" y="940179"/>
                    <a:pt x="4188" y="866243"/>
                    <a:pt x="4314" y="793067"/>
                  </a:cubicBezTo>
                  <a:cubicBezTo>
                    <a:pt x="4251" y="681719"/>
                    <a:pt x="18811" y="577778"/>
                    <a:pt x="47993" y="481243"/>
                  </a:cubicBezTo>
                  <a:cubicBezTo>
                    <a:pt x="77174" y="384708"/>
                    <a:pt x="121359" y="298239"/>
                    <a:pt x="180546" y="221833"/>
                  </a:cubicBezTo>
                  <a:cubicBezTo>
                    <a:pt x="235112" y="151253"/>
                    <a:pt x="304490" y="96433"/>
                    <a:pt x="388681" y="57376"/>
                  </a:cubicBezTo>
                  <a:cubicBezTo>
                    <a:pt x="472872" y="18319"/>
                    <a:pt x="572636" y="-799"/>
                    <a:pt x="687971" y="25"/>
                  </a:cubicBezTo>
                  <a:close/>
                  <a:moveTo>
                    <a:pt x="706202" y="197525"/>
                  </a:moveTo>
                  <a:cubicBezTo>
                    <a:pt x="621188" y="194803"/>
                    <a:pt x="547378" y="206325"/>
                    <a:pt x="484773" y="232088"/>
                  </a:cubicBezTo>
                  <a:cubicBezTo>
                    <a:pt x="422168" y="257852"/>
                    <a:pt x="370387" y="295959"/>
                    <a:pt x="329431" y="346411"/>
                  </a:cubicBezTo>
                  <a:cubicBezTo>
                    <a:pt x="287082" y="401799"/>
                    <a:pt x="255558" y="468013"/>
                    <a:pt x="234859" y="545052"/>
                  </a:cubicBezTo>
                  <a:cubicBezTo>
                    <a:pt x="214159" y="622089"/>
                    <a:pt x="203144" y="705774"/>
                    <a:pt x="201815" y="796105"/>
                  </a:cubicBezTo>
                  <a:cubicBezTo>
                    <a:pt x="201562" y="869155"/>
                    <a:pt x="200549" y="942585"/>
                    <a:pt x="198776" y="1016395"/>
                  </a:cubicBezTo>
                  <a:cubicBezTo>
                    <a:pt x="197004" y="1090204"/>
                    <a:pt x="195992" y="1163634"/>
                    <a:pt x="195738" y="1236684"/>
                  </a:cubicBezTo>
                  <a:cubicBezTo>
                    <a:pt x="194156" y="1284097"/>
                    <a:pt x="195802" y="1332078"/>
                    <a:pt x="200676" y="1380631"/>
                  </a:cubicBezTo>
                  <a:cubicBezTo>
                    <a:pt x="205550" y="1429184"/>
                    <a:pt x="214033" y="1476407"/>
                    <a:pt x="226123" y="1522301"/>
                  </a:cubicBezTo>
                  <a:cubicBezTo>
                    <a:pt x="249861" y="1632001"/>
                    <a:pt x="295818" y="1721764"/>
                    <a:pt x="363994" y="1791585"/>
                  </a:cubicBezTo>
                  <a:cubicBezTo>
                    <a:pt x="432169" y="1861407"/>
                    <a:pt x="525983" y="1900274"/>
                    <a:pt x="645432" y="1908187"/>
                  </a:cubicBezTo>
                  <a:cubicBezTo>
                    <a:pt x="733232" y="1911034"/>
                    <a:pt x="808307" y="1898502"/>
                    <a:pt x="870659" y="1870586"/>
                  </a:cubicBezTo>
                  <a:cubicBezTo>
                    <a:pt x="933011" y="1842670"/>
                    <a:pt x="984539" y="1800511"/>
                    <a:pt x="1025242" y="1744109"/>
                  </a:cubicBezTo>
                  <a:cubicBezTo>
                    <a:pt x="1071768" y="1679161"/>
                    <a:pt x="1104812" y="1603200"/>
                    <a:pt x="1124372" y="1516224"/>
                  </a:cubicBezTo>
                  <a:cubicBezTo>
                    <a:pt x="1143932" y="1429247"/>
                    <a:pt x="1153427" y="1338093"/>
                    <a:pt x="1152858" y="1242761"/>
                  </a:cubicBezTo>
                  <a:lnTo>
                    <a:pt x="1149819" y="747489"/>
                  </a:lnTo>
                  <a:cubicBezTo>
                    <a:pt x="1150326" y="664945"/>
                    <a:pt x="1137159" y="583919"/>
                    <a:pt x="1110319" y="504412"/>
                  </a:cubicBezTo>
                  <a:cubicBezTo>
                    <a:pt x="1079618" y="419082"/>
                    <a:pt x="1030116" y="348183"/>
                    <a:pt x="961814" y="291718"/>
                  </a:cubicBezTo>
                  <a:cubicBezTo>
                    <a:pt x="893511" y="235253"/>
                    <a:pt x="808307" y="203854"/>
                    <a:pt x="706202" y="197525"/>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06222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 calcmode="lin" valueType="num">
                                      <p:cBhvr>
                                        <p:cTn id="21" dur="500" fill="hold"/>
                                        <p:tgtEl>
                                          <p:spTgt spid="21"/>
                                        </p:tgtEl>
                                        <p:attrNameLst>
                                          <p:attrName>style.rotation</p:attrName>
                                        </p:attrNameLst>
                                      </p:cBhvr>
                                      <p:tavLst>
                                        <p:tav tm="0">
                                          <p:val>
                                            <p:fltVal val="360"/>
                                          </p:val>
                                        </p:tav>
                                        <p:tav tm="100000">
                                          <p:val>
                                            <p:fltVal val="0"/>
                                          </p:val>
                                        </p:tav>
                                      </p:tavLst>
                                    </p:anim>
                                    <p:animEffect transition="in" filter="fade">
                                      <p:cBhvr>
                                        <p:cTn id="22" dur="500"/>
                                        <p:tgtEl>
                                          <p:spTgt spid="21"/>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 calcmode="lin" valueType="num">
                                      <p:cBhvr>
                                        <p:cTn id="33" dur="500" fill="hold"/>
                                        <p:tgtEl>
                                          <p:spTgt spid="29"/>
                                        </p:tgtEl>
                                        <p:attrNameLst>
                                          <p:attrName>style.rotation</p:attrName>
                                        </p:attrNameLst>
                                      </p:cBhvr>
                                      <p:tavLst>
                                        <p:tav tm="0">
                                          <p:val>
                                            <p:fltVal val="360"/>
                                          </p:val>
                                        </p:tav>
                                        <p:tav tm="100000">
                                          <p:val>
                                            <p:fltVal val="0"/>
                                          </p:val>
                                        </p:tav>
                                      </p:tavLst>
                                    </p:anim>
                                    <p:animEffect transition="in" filter="fade">
                                      <p:cBhvr>
                                        <p:cTn id="34" dur="500"/>
                                        <p:tgtEl>
                                          <p:spTgt spid="29"/>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p:tgtEl>
                                          <p:spTgt spid="27"/>
                                        </p:tgtEl>
                                        <p:attrNameLst>
                                          <p:attrName>ppt_x</p:attrName>
                                        </p:attrNameLst>
                                      </p:cBhvr>
                                      <p:tavLst>
                                        <p:tav tm="0">
                                          <p:val>
                                            <p:strVal val="#ppt_x-#ppt_w*1.125000"/>
                                          </p:val>
                                        </p:tav>
                                        <p:tav tm="100000">
                                          <p:val>
                                            <p:strVal val="#ppt_x"/>
                                          </p:val>
                                        </p:tav>
                                      </p:tavLst>
                                    </p:anim>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sp>
        <p:nvSpPr>
          <p:cNvPr id="54" name="灯片编号占位符 53"/>
          <p:cNvSpPr>
            <a:spLocks noGrp="1"/>
          </p:cNvSpPr>
          <p:nvPr>
            <p:ph type="sldNum" sz="quarter" idx="12"/>
          </p:nvPr>
        </p:nvSpPr>
        <p:spPr/>
        <p:txBody>
          <a:bodyPr/>
          <a:lstStyle/>
          <a:p>
            <a:fld id="{18AF668F-848C-4CC0-8143-F2E483CC7783}" type="slidenum">
              <a:rPr lang="zh-CN" altLang="en-US" smtClean="0"/>
              <a:t>18</a:t>
            </a:fld>
            <a:endParaRPr lang="zh-CN" altLang="en-US"/>
          </a:p>
        </p:txBody>
      </p:sp>
      <p:sp>
        <p:nvSpPr>
          <p:cNvPr id="56" name="矩形 55"/>
          <p:cNvSpPr/>
          <p:nvPr/>
        </p:nvSpPr>
        <p:spPr>
          <a:xfrm>
            <a:off x="6340182" y="3865209"/>
            <a:ext cx="2332478" cy="1184940"/>
          </a:xfrm>
          <a:prstGeom prst="rect">
            <a:avLst/>
          </a:prstGeom>
        </p:spPr>
        <p:txBody>
          <a:bodyPr wrap="square">
            <a:spAutoFit/>
          </a:bodyPr>
          <a:lstStyle/>
          <a:p>
            <a:pPr algn="ctr">
              <a:lnSpc>
                <a:spcPct val="150000"/>
              </a:lnSpc>
              <a:spcAft>
                <a:spcPts val="600"/>
              </a:spcAft>
            </a:pPr>
            <a:r>
              <a:rPr lang="zh-CN" altLang="en-US" sz="1400" dirty="0">
                <a:solidFill>
                  <a:schemeClr val="bg1"/>
                </a:solidFill>
                <a:latin typeface="+mj-ea"/>
                <a:ea typeface="+mj-ea"/>
              </a:rPr>
              <a:t>企业的理想</a:t>
            </a:r>
            <a:endParaRPr lang="en-US" altLang="zh-CN" sz="1400" dirty="0">
              <a:solidFill>
                <a:schemeClr val="bg1"/>
              </a:solidFill>
              <a:latin typeface="+mj-ea"/>
              <a:ea typeface="+mj-ea"/>
            </a:endParaRPr>
          </a:p>
          <a:p>
            <a:pPr algn="ctr">
              <a:lnSpc>
                <a:spcPct val="150000"/>
              </a:lnSpc>
              <a:spcAft>
                <a:spcPts val="600"/>
              </a:spcAft>
            </a:pPr>
            <a:r>
              <a:rPr lang="zh-CN" altLang="en-US" sz="1000" dirty="0">
                <a:solidFill>
                  <a:schemeClr val="bg1"/>
                </a:solidFill>
                <a:latin typeface="+mn-ea"/>
              </a:rPr>
              <a:t>我们坚持以客户为中心，快速响应客户需求，持续为客户创造长期价值进而成就客户</a:t>
            </a:r>
            <a:endParaRPr lang="en-US" altLang="zh-CN" sz="1000" dirty="0">
              <a:solidFill>
                <a:schemeClr val="bg1"/>
              </a:solidFill>
              <a:latin typeface="+mn-ea"/>
            </a:endParaRPr>
          </a:p>
        </p:txBody>
      </p:sp>
      <p:sp>
        <p:nvSpPr>
          <p:cNvPr id="20" name="矩形 19">
            <a:extLst>
              <a:ext uri="{FF2B5EF4-FFF2-40B4-BE49-F238E27FC236}">
                <a16:creationId xmlns:a16="http://schemas.microsoft.com/office/drawing/2014/main" id="{1CC49B80-36BA-44F6-996A-4A8455B7C602}"/>
              </a:ext>
            </a:extLst>
          </p:cNvPr>
          <p:cNvSpPr/>
          <p:nvPr/>
        </p:nvSpPr>
        <p:spPr>
          <a:xfrm>
            <a:off x="-3569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2">
            <a:extLst>
              <a:ext uri="{FF2B5EF4-FFF2-40B4-BE49-F238E27FC236}">
                <a16:creationId xmlns:a16="http://schemas.microsoft.com/office/drawing/2014/main" id="{B3DE5F72-A2A6-4D6A-80CA-1F565A99D436}"/>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2">
            <a:extLst>
              <a:ext uri="{FF2B5EF4-FFF2-40B4-BE49-F238E27FC236}">
                <a16:creationId xmlns:a16="http://schemas.microsoft.com/office/drawing/2014/main" id="{C26E9D5E-61CB-4D36-BE8C-5BFF0AB01F99}"/>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a:extLst>
              <a:ext uri="{FF2B5EF4-FFF2-40B4-BE49-F238E27FC236}">
                <a16:creationId xmlns:a16="http://schemas.microsoft.com/office/drawing/2014/main" id="{D7E58A9A-93B2-4FB3-8E72-F1510444C125}"/>
              </a:ext>
            </a:extLst>
          </p:cNvPr>
          <p:cNvSpPr/>
          <p:nvPr/>
        </p:nvSpPr>
        <p:spPr>
          <a:xfrm>
            <a:off x="4439923" y="1606182"/>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2">
            <a:extLst>
              <a:ext uri="{FF2B5EF4-FFF2-40B4-BE49-F238E27FC236}">
                <a16:creationId xmlns:a16="http://schemas.microsoft.com/office/drawing/2014/main" id="{02CBC67E-03AF-4C0E-BBCB-EB879DDEA5DD}"/>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BC3894B-0B69-4C20-9C9F-A820412732F0}"/>
              </a:ext>
            </a:extLst>
          </p:cNvPr>
          <p:cNvSpPr/>
          <p:nvPr/>
        </p:nvSpPr>
        <p:spPr>
          <a:xfrm>
            <a:off x="4010540" y="4114368"/>
            <a:ext cx="4170921" cy="1200329"/>
          </a:xfrm>
          <a:prstGeom prst="rect">
            <a:avLst/>
          </a:prstGeom>
          <a:ln w="38100">
            <a:solidFill>
              <a:schemeClr val="bg1"/>
            </a:solidFill>
          </a:ln>
        </p:spPr>
        <p:txBody>
          <a:bodyPr wrap="square">
            <a:spAutoFit/>
          </a:bodyPr>
          <a:lstStyle/>
          <a:p>
            <a:pPr algn="ct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Spesifikasi</a:t>
            </a:r>
            <a:r>
              <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Fungsian</a:t>
            </a:r>
            <a:endPar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sp>
        <p:nvSpPr>
          <p:cNvPr id="3" name="Rectangle 2">
            <a:extLst>
              <a:ext uri="{FF2B5EF4-FFF2-40B4-BE49-F238E27FC236}">
                <a16:creationId xmlns:a16="http://schemas.microsoft.com/office/drawing/2014/main" id="{79B3BA01-B155-4080-A445-ED7ED14EA5BB}"/>
              </a:ext>
            </a:extLst>
          </p:cNvPr>
          <p:cNvSpPr/>
          <p:nvPr/>
        </p:nvSpPr>
        <p:spPr>
          <a:xfrm>
            <a:off x="5342191" y="2366548"/>
            <a:ext cx="1334186" cy="923330"/>
          </a:xfrm>
          <a:prstGeom prst="rect">
            <a:avLst/>
          </a:prstGeom>
        </p:spPr>
        <p:txBody>
          <a:bodyPr wrap="square">
            <a:spAutoFit/>
          </a:bodyPr>
          <a:lstStyle/>
          <a:p>
            <a:pPr algn="ctr"/>
            <a:r>
              <a:rPr lang="en-US" altLang="zh-CN" sz="5400" dirty="0">
                <a:solidFill>
                  <a:srgbClr val="FFC000"/>
                </a:solidFill>
                <a:latin typeface="Comic Sans MS" panose="030F0702030302020204" pitchFamily="66" charset="0"/>
                <a:cs typeface="Calibri" panose="020F0502020204030204" pitchFamily="34" charset="0"/>
              </a:rPr>
              <a:t>08</a:t>
            </a:r>
            <a:endParaRPr lang="en-US" altLang="zh-CN" sz="2000" dirty="0">
              <a:solidFill>
                <a:srgbClr val="FFC000"/>
              </a:solidFill>
              <a:latin typeface="Comic Sans MS" panose="030F0702030302020204" pitchFamily="66" charset="0"/>
              <a:cs typeface="Calibri" panose="020F0502020204030204" pitchFamily="34" charset="0"/>
            </a:endParaRPr>
          </a:p>
        </p:txBody>
      </p:sp>
    </p:spTree>
    <p:custDataLst>
      <p:tags r:id="rId1"/>
    </p:custDataLst>
    <p:extLst>
      <p:ext uri="{BB962C8B-B14F-4D97-AF65-F5344CB8AC3E}">
        <p14:creationId xmlns:p14="http://schemas.microsoft.com/office/powerpoint/2010/main" val="1492395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500"/>
                                        <p:tgtEl>
                                          <p:spTgt spid="25"/>
                                        </p:tgtEl>
                                        <p:attrNameLst>
                                          <p:attrName>ppt_x</p:attrName>
                                        </p:attrNameLst>
                                      </p:cBhvr>
                                      <p:tavLst>
                                        <p:tav tm="0">
                                          <p:val>
                                            <p:strVal val="#ppt_x-#ppt_w*1.125000"/>
                                          </p:val>
                                        </p:tav>
                                        <p:tav tm="100000">
                                          <p:val>
                                            <p:strVal val="#ppt_x"/>
                                          </p:val>
                                        </p:tav>
                                      </p:tavLst>
                                    </p:anim>
                                    <p:animEffect transition="in" filter="wipe(righ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sp>
        <p:nvSpPr>
          <p:cNvPr id="8" name="椭圆 7"/>
          <p:cNvSpPr/>
          <p:nvPr/>
        </p:nvSpPr>
        <p:spPr>
          <a:xfrm>
            <a:off x="4836000" y="2509111"/>
            <a:ext cx="2520000" cy="252000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584755" y="1861523"/>
            <a:ext cx="2556841" cy="499624"/>
          </a:xfrm>
          <a:prstGeom prst="rect">
            <a:avLst/>
          </a:prstGeom>
        </p:spPr>
        <p:txBody>
          <a:bodyPr wrap="square">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Python 3</a:t>
            </a:r>
          </a:p>
        </p:txBody>
      </p:sp>
      <p:sp>
        <p:nvSpPr>
          <p:cNvPr id="24" name="矩形 23"/>
          <p:cNvSpPr/>
          <p:nvPr/>
        </p:nvSpPr>
        <p:spPr>
          <a:xfrm>
            <a:off x="1265275" y="1871967"/>
            <a:ext cx="3341970" cy="505523"/>
          </a:xfrm>
          <a:prstGeom prst="rect">
            <a:avLst/>
          </a:prstGeom>
        </p:spPr>
        <p:txBody>
          <a:bodyPr wrap="square">
            <a:spAutoFit/>
          </a:bodyPr>
          <a:lstStyle/>
          <a:p>
            <a:pPr algn="r">
              <a:lnSpc>
                <a:spcPct val="150000"/>
              </a:lnSpc>
            </a:pPr>
            <a:r>
              <a:rPr lang="ms-MY" sz="2000" dirty="0">
                <a:solidFill>
                  <a:schemeClr val="bg1"/>
                </a:solidFill>
              </a:rPr>
              <a:t>GPU - GTX960 dan ke atas. </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8514445" y="3442704"/>
            <a:ext cx="2556841" cy="499624"/>
          </a:xfrm>
          <a:prstGeom prst="rect">
            <a:avLst/>
          </a:prstGeom>
        </p:spPr>
        <p:txBody>
          <a:bodyPr wrap="square">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Spyder 3 IDE</a:t>
            </a:r>
          </a:p>
        </p:txBody>
      </p:sp>
      <p:sp>
        <p:nvSpPr>
          <p:cNvPr id="25" name="矩形 24"/>
          <p:cNvSpPr/>
          <p:nvPr/>
        </p:nvSpPr>
        <p:spPr>
          <a:xfrm>
            <a:off x="1120714" y="3555341"/>
            <a:ext cx="2556841" cy="499624"/>
          </a:xfrm>
          <a:prstGeom prst="rect">
            <a:avLst/>
          </a:prstGeom>
        </p:spPr>
        <p:txBody>
          <a:bodyPr wrap="square">
            <a:spAutoFit/>
          </a:bodyPr>
          <a:lstStyle/>
          <a:p>
            <a:pPr algn="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Linux 14.04</a:t>
            </a:r>
          </a:p>
        </p:txBody>
      </p:sp>
      <p:sp>
        <p:nvSpPr>
          <p:cNvPr id="23" name="矩形 22"/>
          <p:cNvSpPr/>
          <p:nvPr/>
        </p:nvSpPr>
        <p:spPr>
          <a:xfrm>
            <a:off x="7775818" y="5038727"/>
            <a:ext cx="2347932" cy="499624"/>
          </a:xfrm>
          <a:prstGeom prst="rect">
            <a:avLst/>
          </a:prstGeom>
        </p:spPr>
        <p:txBody>
          <a:bodyPr wrap="square">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Anaconda 3</a:t>
            </a:r>
          </a:p>
        </p:txBody>
      </p:sp>
      <p:sp>
        <p:nvSpPr>
          <p:cNvPr id="26" name="矩形 25"/>
          <p:cNvSpPr/>
          <p:nvPr/>
        </p:nvSpPr>
        <p:spPr>
          <a:xfrm>
            <a:off x="1648048" y="5094880"/>
            <a:ext cx="2977044" cy="499624"/>
          </a:xfrm>
          <a:prstGeom prst="rect">
            <a:avLst/>
          </a:prstGeom>
        </p:spPr>
        <p:txBody>
          <a:bodyPr wrap="square">
            <a:spAutoFit/>
          </a:bodyPr>
          <a:lstStyle/>
          <a:p>
            <a:pPr algn="r">
              <a:lnSpc>
                <a:spcPct val="150000"/>
              </a:lnSpc>
            </a:pPr>
            <a:r>
              <a:rPr lang="en-US" altLang="zh-CN" sz="2000" dirty="0" err="1">
                <a:solidFill>
                  <a:schemeClr val="bg1"/>
                </a:solidFill>
                <a:latin typeface="微软雅黑" panose="020B0503020204020204" pitchFamily="34" charset="-122"/>
                <a:ea typeface="微软雅黑" panose="020B0503020204020204" pitchFamily="34" charset="-122"/>
              </a:rPr>
              <a:t>ShanghaiTech</a:t>
            </a:r>
            <a:r>
              <a:rPr lang="en-US" altLang="zh-CN" sz="2000" dirty="0">
                <a:solidFill>
                  <a:schemeClr val="bg1"/>
                </a:solidFill>
                <a:latin typeface="微软雅黑" panose="020B0503020204020204" pitchFamily="34" charset="-122"/>
                <a:ea typeface="微软雅黑" panose="020B0503020204020204" pitchFamily="34" charset="-122"/>
              </a:rPr>
              <a:t> Dataset</a:t>
            </a:r>
          </a:p>
        </p:txBody>
      </p:sp>
      <p:sp>
        <p:nvSpPr>
          <p:cNvPr id="9" name="椭圆 8"/>
          <p:cNvSpPr/>
          <p:nvPr/>
        </p:nvSpPr>
        <p:spPr>
          <a:xfrm>
            <a:off x="6568487" y="1762689"/>
            <a:ext cx="869714" cy="8697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475830" y="3334254"/>
            <a:ext cx="869714" cy="8697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68486" y="4905819"/>
            <a:ext cx="869714" cy="8697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753800" y="4905819"/>
            <a:ext cx="869714" cy="8697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846456" y="3334254"/>
            <a:ext cx="869714" cy="8697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4716170" y="1762689"/>
            <a:ext cx="869714" cy="8697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灯片编号占位符 44"/>
          <p:cNvSpPr>
            <a:spLocks noGrp="1"/>
          </p:cNvSpPr>
          <p:nvPr>
            <p:ph type="sldNum" sz="quarter" idx="12"/>
          </p:nvPr>
        </p:nvSpPr>
        <p:spPr/>
        <p:txBody>
          <a:bodyPr/>
          <a:lstStyle/>
          <a:p>
            <a:fld id="{18AF668F-848C-4CC0-8143-F2E483CC7783}" type="slidenum">
              <a:rPr lang="zh-CN" altLang="en-US" smtClean="0"/>
              <a:t>19</a:t>
            </a:fld>
            <a:endParaRPr lang="zh-CN" altLang="en-US"/>
          </a:p>
        </p:txBody>
      </p:sp>
      <p:sp>
        <p:nvSpPr>
          <p:cNvPr id="29" name="文本框 66">
            <a:extLst>
              <a:ext uri="{FF2B5EF4-FFF2-40B4-BE49-F238E27FC236}">
                <a16:creationId xmlns:a16="http://schemas.microsoft.com/office/drawing/2014/main" id="{0BC91FAE-C6A6-4624-BEF8-77FBD0F68199}"/>
              </a:ext>
            </a:extLst>
          </p:cNvPr>
          <p:cNvSpPr txBox="1">
            <a:spLocks noChangeArrowheads="1"/>
          </p:cNvSpPr>
          <p:nvPr/>
        </p:nvSpPr>
        <p:spPr bwMode="auto">
          <a:xfrm>
            <a:off x="420821" y="163641"/>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Spesifikasi</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Fungsian</a:t>
            </a:r>
            <a:endParaRPr lang="zh-CN" alt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sp>
        <p:nvSpPr>
          <p:cNvPr id="47" name="Freeform 223">
            <a:extLst>
              <a:ext uri="{FF2B5EF4-FFF2-40B4-BE49-F238E27FC236}">
                <a16:creationId xmlns:a16="http://schemas.microsoft.com/office/drawing/2014/main" id="{FA749AF8-BD66-4675-B73B-BFD6AF4F3403}"/>
              </a:ext>
            </a:extLst>
          </p:cNvPr>
          <p:cNvSpPr>
            <a:spLocks/>
          </p:cNvSpPr>
          <p:nvPr/>
        </p:nvSpPr>
        <p:spPr bwMode="auto">
          <a:xfrm>
            <a:off x="4836000" y="1968052"/>
            <a:ext cx="617537" cy="406400"/>
          </a:xfrm>
          <a:custGeom>
            <a:avLst/>
            <a:gdLst>
              <a:gd name="T0" fmla="*/ 194 w 202"/>
              <a:gd name="T1" fmla="*/ 59 h 133"/>
              <a:gd name="T2" fmla="*/ 146 w 202"/>
              <a:gd name="T3" fmla="*/ 4 h 133"/>
              <a:gd name="T4" fmla="*/ 133 w 202"/>
              <a:gd name="T5" fmla="*/ 14 h 133"/>
              <a:gd name="T6" fmla="*/ 133 w 202"/>
              <a:gd name="T7" fmla="*/ 14 h 133"/>
              <a:gd name="T8" fmla="*/ 70 w 202"/>
              <a:gd name="T9" fmla="*/ 14 h 133"/>
              <a:gd name="T10" fmla="*/ 70 w 202"/>
              <a:gd name="T11" fmla="*/ 14 h 133"/>
              <a:gd name="T12" fmla="*/ 56 w 202"/>
              <a:gd name="T13" fmla="*/ 4 h 133"/>
              <a:gd name="T14" fmla="*/ 8 w 202"/>
              <a:gd name="T15" fmla="*/ 59 h 133"/>
              <a:gd name="T16" fmla="*/ 26 w 202"/>
              <a:gd name="T17" fmla="*/ 129 h 133"/>
              <a:gd name="T18" fmla="*/ 79 w 202"/>
              <a:gd name="T19" fmla="*/ 89 h 133"/>
              <a:gd name="T20" fmla="*/ 121 w 202"/>
              <a:gd name="T21" fmla="*/ 89 h 133"/>
              <a:gd name="T22" fmla="*/ 176 w 202"/>
              <a:gd name="T23" fmla="*/ 129 h 133"/>
              <a:gd name="T24" fmla="*/ 194 w 202"/>
              <a:gd name="T25"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33">
                <a:moveTo>
                  <a:pt x="194" y="59"/>
                </a:moveTo>
                <a:cubicBezTo>
                  <a:pt x="186" y="24"/>
                  <a:pt x="165" y="0"/>
                  <a:pt x="146" y="4"/>
                </a:cubicBezTo>
                <a:cubicBezTo>
                  <a:pt x="141" y="5"/>
                  <a:pt x="136" y="9"/>
                  <a:pt x="133" y="14"/>
                </a:cubicBezTo>
                <a:cubicBezTo>
                  <a:pt x="133" y="14"/>
                  <a:pt x="133" y="14"/>
                  <a:pt x="133" y="14"/>
                </a:cubicBezTo>
                <a:cubicBezTo>
                  <a:pt x="133" y="14"/>
                  <a:pt x="104" y="34"/>
                  <a:pt x="70" y="14"/>
                </a:cubicBezTo>
                <a:cubicBezTo>
                  <a:pt x="70" y="14"/>
                  <a:pt x="70" y="14"/>
                  <a:pt x="70" y="14"/>
                </a:cubicBezTo>
                <a:cubicBezTo>
                  <a:pt x="66" y="9"/>
                  <a:pt x="62" y="5"/>
                  <a:pt x="56" y="4"/>
                </a:cubicBezTo>
                <a:cubicBezTo>
                  <a:pt x="38" y="0"/>
                  <a:pt x="17" y="24"/>
                  <a:pt x="8" y="59"/>
                </a:cubicBezTo>
                <a:cubicBezTo>
                  <a:pt x="0" y="94"/>
                  <a:pt x="8" y="125"/>
                  <a:pt x="26" y="129"/>
                </a:cubicBezTo>
                <a:cubicBezTo>
                  <a:pt x="42" y="133"/>
                  <a:pt x="79" y="89"/>
                  <a:pt x="79" y="89"/>
                </a:cubicBezTo>
                <a:cubicBezTo>
                  <a:pt x="79" y="89"/>
                  <a:pt x="101" y="67"/>
                  <a:pt x="121" y="89"/>
                </a:cubicBezTo>
                <a:cubicBezTo>
                  <a:pt x="121" y="89"/>
                  <a:pt x="161" y="133"/>
                  <a:pt x="176" y="129"/>
                </a:cubicBezTo>
                <a:cubicBezTo>
                  <a:pt x="194" y="125"/>
                  <a:pt x="202" y="94"/>
                  <a:pt x="194" y="59"/>
                </a:cubicBez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8" name="Oval 224">
            <a:extLst>
              <a:ext uri="{FF2B5EF4-FFF2-40B4-BE49-F238E27FC236}">
                <a16:creationId xmlns:a16="http://schemas.microsoft.com/office/drawing/2014/main" id="{177E40AC-A329-46A2-8AA6-9D5C684F1001}"/>
              </a:ext>
            </a:extLst>
          </p:cNvPr>
          <p:cNvSpPr>
            <a:spLocks noChangeArrowheads="1"/>
          </p:cNvSpPr>
          <p:nvPr/>
        </p:nvSpPr>
        <p:spPr bwMode="auto">
          <a:xfrm>
            <a:off x="5264625" y="2063302"/>
            <a:ext cx="53975" cy="53975"/>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9" name="Oval 225">
            <a:extLst>
              <a:ext uri="{FF2B5EF4-FFF2-40B4-BE49-F238E27FC236}">
                <a16:creationId xmlns:a16="http://schemas.microsoft.com/office/drawing/2014/main" id="{B92764F3-DF9F-41EC-9AF0-E7EBF28AC314}"/>
              </a:ext>
            </a:extLst>
          </p:cNvPr>
          <p:cNvSpPr>
            <a:spLocks noChangeArrowheads="1"/>
          </p:cNvSpPr>
          <p:nvPr/>
        </p:nvSpPr>
        <p:spPr bwMode="auto">
          <a:xfrm>
            <a:off x="5264625" y="2188714"/>
            <a:ext cx="53975" cy="53975"/>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0" name="Oval 226">
            <a:extLst>
              <a:ext uri="{FF2B5EF4-FFF2-40B4-BE49-F238E27FC236}">
                <a16:creationId xmlns:a16="http://schemas.microsoft.com/office/drawing/2014/main" id="{EBFF553C-87CA-44F5-953D-B01C21501574}"/>
              </a:ext>
            </a:extLst>
          </p:cNvPr>
          <p:cNvSpPr>
            <a:spLocks noChangeArrowheads="1"/>
          </p:cNvSpPr>
          <p:nvPr/>
        </p:nvSpPr>
        <p:spPr bwMode="auto">
          <a:xfrm>
            <a:off x="5324950" y="2123627"/>
            <a:ext cx="55562" cy="55563"/>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1" name="Oval 227">
            <a:extLst>
              <a:ext uri="{FF2B5EF4-FFF2-40B4-BE49-F238E27FC236}">
                <a16:creationId xmlns:a16="http://schemas.microsoft.com/office/drawing/2014/main" id="{FACC93A2-119F-4795-9B22-FC1207AF875C}"/>
              </a:ext>
            </a:extLst>
          </p:cNvPr>
          <p:cNvSpPr>
            <a:spLocks noChangeArrowheads="1"/>
          </p:cNvSpPr>
          <p:nvPr/>
        </p:nvSpPr>
        <p:spPr bwMode="auto">
          <a:xfrm>
            <a:off x="5202712" y="2123627"/>
            <a:ext cx="55562" cy="55563"/>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2" name="Oval 228">
            <a:extLst>
              <a:ext uri="{FF2B5EF4-FFF2-40B4-BE49-F238E27FC236}">
                <a16:creationId xmlns:a16="http://schemas.microsoft.com/office/drawing/2014/main" id="{D7CAF002-CB8E-44EB-A4C7-81FBFBD96893}"/>
              </a:ext>
            </a:extLst>
          </p:cNvPr>
          <p:cNvSpPr>
            <a:spLocks noChangeArrowheads="1"/>
          </p:cNvSpPr>
          <p:nvPr/>
        </p:nvSpPr>
        <p:spPr bwMode="auto">
          <a:xfrm>
            <a:off x="4918550" y="2056952"/>
            <a:ext cx="152400" cy="152400"/>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pic>
        <p:nvPicPr>
          <p:cNvPr id="3" name="Picture 2" descr="A close up of a logo&#10;&#10;Description automatically generated">
            <a:extLst>
              <a:ext uri="{FF2B5EF4-FFF2-40B4-BE49-F238E27FC236}">
                <a16:creationId xmlns:a16="http://schemas.microsoft.com/office/drawing/2014/main" id="{3898D0E8-5B69-4AE3-92C8-7A29A2D56450}"/>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6677793" y="1863164"/>
            <a:ext cx="651099" cy="651099"/>
          </a:xfrm>
          <a:prstGeom prst="rect">
            <a:avLst/>
          </a:prstGeom>
        </p:spPr>
      </p:pic>
      <p:sp>
        <p:nvSpPr>
          <p:cNvPr id="4" name="AutoShape 2" descr="https://raw.githubusercontent.com/jromang/spyderlib/master/spyder.ico">
            <a:extLst>
              <a:ext uri="{FF2B5EF4-FFF2-40B4-BE49-F238E27FC236}">
                <a16:creationId xmlns:a16="http://schemas.microsoft.com/office/drawing/2014/main" id="{381D58FB-EC86-4633-8121-C9060F03F7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3080" name="Picture 8" descr="Image result for Spyder icon">
            <a:extLst>
              <a:ext uri="{FF2B5EF4-FFF2-40B4-BE49-F238E27FC236}">
                <a16:creationId xmlns:a16="http://schemas.microsoft.com/office/drawing/2014/main" id="{353F2705-C419-4CFE-8B42-DDAE29FB180A}"/>
              </a:ext>
            </a:extLst>
          </p:cNvPr>
          <p:cNvPicPr>
            <a:picLocks noChangeAspect="1" noChangeArrowheads="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b="23180"/>
          <a:stretch/>
        </p:blipFill>
        <p:spPr bwMode="auto">
          <a:xfrm>
            <a:off x="7474943" y="3426608"/>
            <a:ext cx="869714" cy="66812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Anaconda icon">
            <a:extLst>
              <a:ext uri="{FF2B5EF4-FFF2-40B4-BE49-F238E27FC236}">
                <a16:creationId xmlns:a16="http://schemas.microsoft.com/office/drawing/2014/main" id="{1DD990CB-66FA-4A2D-84B0-3B90E9726EC1}"/>
              </a:ext>
            </a:extLst>
          </p:cNvPr>
          <p:cNvPicPr>
            <a:picLocks noChangeAspect="1" noChangeArrowheads="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6685632" y="5028662"/>
            <a:ext cx="643260" cy="64326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Linux icon">
            <a:extLst>
              <a:ext uri="{FF2B5EF4-FFF2-40B4-BE49-F238E27FC236}">
                <a16:creationId xmlns:a16="http://schemas.microsoft.com/office/drawing/2014/main" id="{1F8CFFD1-5FBF-4997-B40F-272436C70090}"/>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39123" y="3426608"/>
            <a:ext cx="668121" cy="668121"/>
          </a:xfrm>
          <a:prstGeom prst="rect">
            <a:avLst/>
          </a:prstGeom>
          <a:extLst>
            <a:ext uri="{909E8E84-426E-40DD-AFC4-6F175D3DCCD1}">
              <a14:hiddenFill xmlns:a14="http://schemas.microsoft.com/office/drawing/2010/main">
                <a:solidFill>
                  <a:srgbClr val="FFFFFF"/>
                </a:solidFill>
              </a14:hiddenFill>
            </a:ext>
          </a:extLst>
        </p:spPr>
      </p:pic>
      <p:sp>
        <p:nvSpPr>
          <p:cNvPr id="54" name="Rectangle 53" descr="Database">
            <a:extLst>
              <a:ext uri="{FF2B5EF4-FFF2-40B4-BE49-F238E27FC236}">
                <a16:creationId xmlns:a16="http://schemas.microsoft.com/office/drawing/2014/main" id="{17585E66-703A-498E-AE99-386915C532E1}"/>
              </a:ext>
            </a:extLst>
          </p:cNvPr>
          <p:cNvSpPr/>
          <p:nvPr/>
        </p:nvSpPr>
        <p:spPr>
          <a:xfrm>
            <a:off x="4813239" y="4965258"/>
            <a:ext cx="750836" cy="750836"/>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p:spPr>
        <p:style>
          <a:lnRef idx="0">
            <a:schemeClr val="lt1">
              <a:alpha val="0"/>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Tree>
    <p:custDataLst>
      <p:tags r:id="rId1"/>
    </p:custDataLst>
    <p:extLst>
      <p:ext uri="{BB962C8B-B14F-4D97-AF65-F5344CB8AC3E}">
        <p14:creationId xmlns:p14="http://schemas.microsoft.com/office/powerpoint/2010/main" val="3442669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childTnLst>
                          </p:cTn>
                        </p:par>
                        <p:par>
                          <p:cTn id="12" fill="hold">
                            <p:stCondLst>
                              <p:cond delay="1400"/>
                            </p:stCondLst>
                            <p:childTnLst>
                              <p:par>
                                <p:cTn id="13" presetID="37"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900" decel="100000" fill="hold"/>
                                        <p:tgtEl>
                                          <p:spTgt spid="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9" fill="hold">
                            <p:stCondLst>
                              <p:cond delay="2400"/>
                            </p:stCondLst>
                            <p:childTnLst>
                              <p:par>
                                <p:cTn id="20" presetID="2" presetClass="entr" presetSubtype="2"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1+#ppt_w/2"/>
                                          </p:val>
                                        </p:tav>
                                        <p:tav tm="100000">
                                          <p:val>
                                            <p:strVal val="#ppt_x"/>
                                          </p:val>
                                        </p:tav>
                                      </p:tavLst>
                                    </p:anim>
                                    <p:anim calcmode="lin" valueType="num">
                                      <p:cBhvr additive="base">
                                        <p:cTn id="27" dur="500" fill="hold"/>
                                        <p:tgtEl>
                                          <p:spTgt spid="22"/>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1+#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0-#ppt_w/2"/>
                                          </p:val>
                                        </p:tav>
                                        <p:tav tm="100000">
                                          <p:val>
                                            <p:strVal val="#ppt_x"/>
                                          </p:val>
                                        </p:tav>
                                      </p:tavLst>
                                    </p:anim>
                                    <p:anim calcmode="lin" valueType="num">
                                      <p:cBhvr additive="base">
                                        <p:cTn id="35" dur="500" fill="hold"/>
                                        <p:tgtEl>
                                          <p:spTgt spid="26"/>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0-#ppt_w/2"/>
                                          </p:val>
                                        </p:tav>
                                        <p:tav tm="100000">
                                          <p:val>
                                            <p:strVal val="#ppt_x"/>
                                          </p:val>
                                        </p:tav>
                                      </p:tavLst>
                                    </p:anim>
                                    <p:anim calcmode="lin" valueType="num">
                                      <p:cBhvr additive="base">
                                        <p:cTn id="39" dur="500" fill="hold"/>
                                        <p:tgtEl>
                                          <p:spTgt spid="25"/>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0-#ppt_w/2"/>
                                          </p:val>
                                        </p:tav>
                                        <p:tav tm="100000">
                                          <p:val>
                                            <p:strVal val="#ppt_x"/>
                                          </p:val>
                                        </p:tav>
                                      </p:tavLst>
                                    </p:anim>
                                    <p:anim calcmode="lin" valueType="num">
                                      <p:cBhvr additive="base">
                                        <p:cTn id="43"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4" grpId="0"/>
      <p:bldP spid="22" grpId="0"/>
      <p:bldP spid="25" grpId="0"/>
      <p:bldP spid="23" grpId="0"/>
      <p:bldP spid="26"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F7B4EA0-D285-4E18-B1DF-8CE14E24C60B}"/>
              </a:ext>
            </a:extLst>
          </p:cNvPr>
          <p:cNvSpPr/>
          <p:nvPr/>
        </p:nvSpPr>
        <p:spPr>
          <a:xfrm>
            <a:off x="-5077"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2">
            <a:extLst>
              <a:ext uri="{FF2B5EF4-FFF2-40B4-BE49-F238E27FC236}">
                <a16:creationId xmlns:a16="http://schemas.microsoft.com/office/drawing/2014/main" id="{F12D9297-90E1-4592-954D-9487869180B5}"/>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2">
            <a:extLst>
              <a:ext uri="{FF2B5EF4-FFF2-40B4-BE49-F238E27FC236}">
                <a16:creationId xmlns:a16="http://schemas.microsoft.com/office/drawing/2014/main" id="{14064EF4-AAB7-4954-B1DC-526810126BFB}"/>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2">
            <a:extLst>
              <a:ext uri="{FF2B5EF4-FFF2-40B4-BE49-F238E27FC236}">
                <a16:creationId xmlns:a16="http://schemas.microsoft.com/office/drawing/2014/main" id="{54B27390-AE50-4F56-BBD9-A3794512E629}"/>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a:extLst>
              <a:ext uri="{FF2B5EF4-FFF2-40B4-BE49-F238E27FC236}">
                <a16:creationId xmlns:a16="http://schemas.microsoft.com/office/drawing/2014/main" id="{A382B5E8-3B89-4717-BE3E-0C07AFD19E95}"/>
              </a:ext>
            </a:extLst>
          </p:cNvPr>
          <p:cNvSpPr/>
          <p:nvPr/>
        </p:nvSpPr>
        <p:spPr>
          <a:xfrm>
            <a:off x="4445000" y="1610084"/>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1257C50-3CF0-40CB-8AB5-8FDFEECCC513}"/>
              </a:ext>
            </a:extLst>
          </p:cNvPr>
          <p:cNvSpPr/>
          <p:nvPr/>
        </p:nvSpPr>
        <p:spPr>
          <a:xfrm>
            <a:off x="4612937" y="4143404"/>
            <a:ext cx="2986494" cy="1200329"/>
          </a:xfrm>
          <a:prstGeom prst="rect">
            <a:avLst/>
          </a:prstGeom>
          <a:ln w="28575">
            <a:solidFill>
              <a:schemeClr val="bg1"/>
            </a:solidFill>
          </a:ln>
        </p:spPr>
        <p:txBody>
          <a:bodyPr wrap="square">
            <a:spAutoFit/>
          </a:bodyPr>
          <a:lstStyle/>
          <a:p>
            <a:pPr algn="ct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Pengenalan</a:t>
            </a:r>
            <a:endPar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grpSp>
        <p:nvGrpSpPr>
          <p:cNvPr id="19" name="组合 18">
            <a:extLst>
              <a:ext uri="{FF2B5EF4-FFF2-40B4-BE49-F238E27FC236}">
                <a16:creationId xmlns:a16="http://schemas.microsoft.com/office/drawing/2014/main" id="{028CC33A-9FFB-410A-A91A-F66F0003B9BF}"/>
              </a:ext>
            </a:extLst>
          </p:cNvPr>
          <p:cNvGrpSpPr/>
          <p:nvPr/>
        </p:nvGrpSpPr>
        <p:grpSpPr>
          <a:xfrm>
            <a:off x="5741438" y="2505045"/>
            <a:ext cx="709123" cy="544961"/>
            <a:chOff x="646562" y="1647630"/>
            <a:chExt cx="1204992" cy="926036"/>
          </a:xfrm>
          <a:solidFill>
            <a:schemeClr val="bg1">
              <a:lumMod val="95000"/>
            </a:schemeClr>
          </a:solidFill>
        </p:grpSpPr>
        <p:sp>
          <p:nvSpPr>
            <p:cNvPr id="20" name="任意多边形 118">
              <a:extLst>
                <a:ext uri="{FF2B5EF4-FFF2-40B4-BE49-F238E27FC236}">
                  <a16:creationId xmlns:a16="http://schemas.microsoft.com/office/drawing/2014/main" id="{D27C4D88-7293-4E2B-BBA3-E0766061C63B}"/>
                </a:ext>
              </a:extLst>
            </p:cNvPr>
            <p:cNvSpPr/>
            <p:nvPr/>
          </p:nvSpPr>
          <p:spPr>
            <a:xfrm>
              <a:off x="646562" y="1647630"/>
              <a:ext cx="593870" cy="926036"/>
            </a:xfrm>
            <a:custGeom>
              <a:avLst/>
              <a:gdLst/>
              <a:ahLst/>
              <a:cxnLst/>
              <a:rect l="l" t="t" r="r" b="b"/>
              <a:pathLst>
                <a:path w="1350388" h="2105689">
                  <a:moveTo>
                    <a:pt x="687971" y="25"/>
                  </a:moveTo>
                  <a:lnTo>
                    <a:pt x="712279" y="25"/>
                  </a:lnTo>
                  <a:cubicBezTo>
                    <a:pt x="894524" y="11675"/>
                    <a:pt x="1037459" y="72697"/>
                    <a:pt x="1141084" y="183096"/>
                  </a:cubicBezTo>
                  <a:cubicBezTo>
                    <a:pt x="1244708" y="293492"/>
                    <a:pt x="1309403" y="428959"/>
                    <a:pt x="1335166" y="589489"/>
                  </a:cubicBezTo>
                  <a:cubicBezTo>
                    <a:pt x="1339661" y="614115"/>
                    <a:pt x="1342826" y="640070"/>
                    <a:pt x="1344661" y="667352"/>
                  </a:cubicBezTo>
                  <a:cubicBezTo>
                    <a:pt x="1346497" y="694635"/>
                    <a:pt x="1347383" y="721348"/>
                    <a:pt x="1347320" y="747493"/>
                  </a:cubicBezTo>
                  <a:lnTo>
                    <a:pt x="1350359" y="1242764"/>
                  </a:lnTo>
                  <a:cubicBezTo>
                    <a:pt x="1351055" y="1358098"/>
                    <a:pt x="1339028" y="1469256"/>
                    <a:pt x="1314277" y="1576235"/>
                  </a:cubicBezTo>
                  <a:cubicBezTo>
                    <a:pt x="1289526" y="1683215"/>
                    <a:pt x="1247873" y="1777662"/>
                    <a:pt x="1189319" y="1859573"/>
                  </a:cubicBezTo>
                  <a:cubicBezTo>
                    <a:pt x="1132728" y="1938765"/>
                    <a:pt x="1056006" y="1999154"/>
                    <a:pt x="959155" y="2040744"/>
                  </a:cubicBezTo>
                  <a:cubicBezTo>
                    <a:pt x="862304" y="2082332"/>
                    <a:pt x="756717" y="2103981"/>
                    <a:pt x="642394" y="2105689"/>
                  </a:cubicBezTo>
                  <a:cubicBezTo>
                    <a:pt x="510952" y="2093742"/>
                    <a:pt x="400441" y="2053830"/>
                    <a:pt x="310863" y="1985954"/>
                  </a:cubicBezTo>
                  <a:cubicBezTo>
                    <a:pt x="221284" y="1918073"/>
                    <a:pt x="151287" y="1833146"/>
                    <a:pt x="100870" y="1731170"/>
                  </a:cubicBezTo>
                  <a:cubicBezTo>
                    <a:pt x="50454" y="1629193"/>
                    <a:pt x="18269" y="1521086"/>
                    <a:pt x="4314" y="1406842"/>
                  </a:cubicBezTo>
                  <a:cubicBezTo>
                    <a:pt x="2669" y="1380570"/>
                    <a:pt x="1403" y="1352589"/>
                    <a:pt x="516" y="1322902"/>
                  </a:cubicBezTo>
                  <a:cubicBezTo>
                    <a:pt x="-370" y="1293213"/>
                    <a:pt x="-117" y="1264476"/>
                    <a:pt x="1276" y="1236685"/>
                  </a:cubicBezTo>
                  <a:cubicBezTo>
                    <a:pt x="1403" y="1163510"/>
                    <a:pt x="1909" y="1089573"/>
                    <a:pt x="2795" y="1014879"/>
                  </a:cubicBezTo>
                  <a:cubicBezTo>
                    <a:pt x="3681" y="940181"/>
                    <a:pt x="4188" y="866246"/>
                    <a:pt x="4314" y="793069"/>
                  </a:cubicBezTo>
                  <a:cubicBezTo>
                    <a:pt x="4251" y="681721"/>
                    <a:pt x="18811" y="577780"/>
                    <a:pt x="47993" y="481244"/>
                  </a:cubicBezTo>
                  <a:cubicBezTo>
                    <a:pt x="77175" y="384709"/>
                    <a:pt x="121359" y="298242"/>
                    <a:pt x="180546" y="221836"/>
                  </a:cubicBezTo>
                  <a:cubicBezTo>
                    <a:pt x="235112" y="151256"/>
                    <a:pt x="304490" y="96434"/>
                    <a:pt x="388681" y="57378"/>
                  </a:cubicBezTo>
                  <a:cubicBezTo>
                    <a:pt x="472872" y="18321"/>
                    <a:pt x="572636" y="-795"/>
                    <a:pt x="687971" y="25"/>
                  </a:cubicBezTo>
                  <a:close/>
                  <a:moveTo>
                    <a:pt x="706202" y="197529"/>
                  </a:moveTo>
                  <a:cubicBezTo>
                    <a:pt x="621188" y="194807"/>
                    <a:pt x="547378" y="206327"/>
                    <a:pt x="484773" y="232092"/>
                  </a:cubicBezTo>
                  <a:cubicBezTo>
                    <a:pt x="422168" y="257854"/>
                    <a:pt x="370387" y="295960"/>
                    <a:pt x="329431" y="346413"/>
                  </a:cubicBezTo>
                  <a:cubicBezTo>
                    <a:pt x="287082" y="401803"/>
                    <a:pt x="255558" y="468015"/>
                    <a:pt x="234859" y="545053"/>
                  </a:cubicBezTo>
                  <a:cubicBezTo>
                    <a:pt x="214159" y="622091"/>
                    <a:pt x="203144" y="705777"/>
                    <a:pt x="201815" y="796107"/>
                  </a:cubicBezTo>
                  <a:cubicBezTo>
                    <a:pt x="201562" y="869158"/>
                    <a:pt x="200549" y="942586"/>
                    <a:pt x="198776" y="1016396"/>
                  </a:cubicBezTo>
                  <a:cubicBezTo>
                    <a:pt x="197004" y="1090206"/>
                    <a:pt x="195992" y="1163637"/>
                    <a:pt x="195738" y="1236685"/>
                  </a:cubicBezTo>
                  <a:cubicBezTo>
                    <a:pt x="194156" y="1284098"/>
                    <a:pt x="195802" y="1332082"/>
                    <a:pt x="200676" y="1380637"/>
                  </a:cubicBezTo>
                  <a:cubicBezTo>
                    <a:pt x="205550" y="1429187"/>
                    <a:pt x="214033" y="1476408"/>
                    <a:pt x="226123" y="1522301"/>
                  </a:cubicBezTo>
                  <a:cubicBezTo>
                    <a:pt x="249861" y="1632003"/>
                    <a:pt x="295818" y="1721766"/>
                    <a:pt x="363994" y="1791588"/>
                  </a:cubicBezTo>
                  <a:cubicBezTo>
                    <a:pt x="432169" y="1861411"/>
                    <a:pt x="525983" y="1900276"/>
                    <a:pt x="645432" y="1908190"/>
                  </a:cubicBezTo>
                  <a:cubicBezTo>
                    <a:pt x="733232" y="1911037"/>
                    <a:pt x="808307" y="1898505"/>
                    <a:pt x="870659" y="1870588"/>
                  </a:cubicBezTo>
                  <a:cubicBezTo>
                    <a:pt x="933011" y="1842672"/>
                    <a:pt x="984539" y="1800513"/>
                    <a:pt x="1025242" y="1744111"/>
                  </a:cubicBezTo>
                  <a:cubicBezTo>
                    <a:pt x="1071768" y="1679164"/>
                    <a:pt x="1104812" y="1603201"/>
                    <a:pt x="1124372" y="1516227"/>
                  </a:cubicBezTo>
                  <a:cubicBezTo>
                    <a:pt x="1143932" y="1429249"/>
                    <a:pt x="1153427" y="1338095"/>
                    <a:pt x="1152858" y="1242764"/>
                  </a:cubicBezTo>
                  <a:lnTo>
                    <a:pt x="1149819" y="747493"/>
                  </a:lnTo>
                  <a:cubicBezTo>
                    <a:pt x="1150326" y="664946"/>
                    <a:pt x="1137159" y="583919"/>
                    <a:pt x="1110319" y="504413"/>
                  </a:cubicBezTo>
                  <a:cubicBezTo>
                    <a:pt x="1079618" y="419085"/>
                    <a:pt x="1030116" y="348188"/>
                    <a:pt x="961814" y="291720"/>
                  </a:cubicBezTo>
                  <a:cubicBezTo>
                    <a:pt x="893511" y="235257"/>
                    <a:pt x="808307" y="203858"/>
                    <a:pt x="706202" y="197529"/>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117">
              <a:extLst>
                <a:ext uri="{FF2B5EF4-FFF2-40B4-BE49-F238E27FC236}">
                  <a16:creationId xmlns:a16="http://schemas.microsoft.com/office/drawing/2014/main" id="{FAE8334E-F633-4937-BCB5-E64FB17CB779}"/>
                </a:ext>
              </a:extLst>
            </p:cNvPr>
            <p:cNvSpPr/>
            <p:nvPr/>
          </p:nvSpPr>
          <p:spPr>
            <a:xfrm>
              <a:off x="1405246" y="1647736"/>
              <a:ext cx="446308" cy="912567"/>
            </a:xfrm>
            <a:custGeom>
              <a:avLst/>
              <a:gdLst/>
              <a:ahLst/>
              <a:cxnLst/>
              <a:rect l="l" t="t" r="r" b="b"/>
              <a:pathLst>
                <a:path w="1014850" h="2075064">
                  <a:moveTo>
                    <a:pt x="496743" y="72"/>
                  </a:moveTo>
                  <a:cubicBezTo>
                    <a:pt x="504276" y="-182"/>
                    <a:pt x="511761" y="230"/>
                    <a:pt x="519199" y="1306"/>
                  </a:cubicBezTo>
                  <a:cubicBezTo>
                    <a:pt x="534075" y="3457"/>
                    <a:pt x="548381" y="9027"/>
                    <a:pt x="562118" y="18017"/>
                  </a:cubicBezTo>
                  <a:cubicBezTo>
                    <a:pt x="586425" y="36755"/>
                    <a:pt x="598579" y="63086"/>
                    <a:pt x="598579" y="97016"/>
                  </a:cubicBezTo>
                  <a:lnTo>
                    <a:pt x="598579" y="1874526"/>
                  </a:lnTo>
                  <a:lnTo>
                    <a:pt x="920658" y="1874526"/>
                  </a:lnTo>
                  <a:cubicBezTo>
                    <a:pt x="947181" y="1875220"/>
                    <a:pt x="969337" y="1885222"/>
                    <a:pt x="987124" y="1904529"/>
                  </a:cubicBezTo>
                  <a:cubicBezTo>
                    <a:pt x="1004912" y="1923839"/>
                    <a:pt x="1014154" y="1948272"/>
                    <a:pt x="1014850" y="1977832"/>
                  </a:cubicBezTo>
                  <a:cubicBezTo>
                    <a:pt x="1014154" y="2005812"/>
                    <a:pt x="1004912" y="2028854"/>
                    <a:pt x="987124" y="2046958"/>
                  </a:cubicBezTo>
                  <a:cubicBezTo>
                    <a:pt x="969337" y="2065063"/>
                    <a:pt x="947181" y="2074430"/>
                    <a:pt x="920658" y="2075064"/>
                  </a:cubicBezTo>
                  <a:lnTo>
                    <a:pt x="97231" y="2075064"/>
                  </a:lnTo>
                  <a:cubicBezTo>
                    <a:pt x="67922" y="2074557"/>
                    <a:pt x="44501" y="2064936"/>
                    <a:pt x="26966" y="2046199"/>
                  </a:cubicBezTo>
                  <a:cubicBezTo>
                    <a:pt x="9432" y="2027462"/>
                    <a:pt x="443" y="2002648"/>
                    <a:pt x="0" y="1971756"/>
                  </a:cubicBezTo>
                  <a:cubicBezTo>
                    <a:pt x="443" y="1945106"/>
                    <a:pt x="9432" y="1922445"/>
                    <a:pt x="26966" y="1903771"/>
                  </a:cubicBezTo>
                  <a:cubicBezTo>
                    <a:pt x="44501" y="1885097"/>
                    <a:pt x="67922" y="1875348"/>
                    <a:pt x="97231" y="1874526"/>
                  </a:cubicBezTo>
                  <a:lnTo>
                    <a:pt x="401079" y="1874526"/>
                  </a:lnTo>
                  <a:lnTo>
                    <a:pt x="401079" y="233747"/>
                  </a:lnTo>
                  <a:lnTo>
                    <a:pt x="188385" y="300595"/>
                  </a:lnTo>
                  <a:cubicBezTo>
                    <a:pt x="176105" y="303632"/>
                    <a:pt x="163444" y="304393"/>
                    <a:pt x="150404" y="302874"/>
                  </a:cubicBezTo>
                  <a:cubicBezTo>
                    <a:pt x="137364" y="301356"/>
                    <a:pt x="124704" y="297554"/>
                    <a:pt x="112423" y="291479"/>
                  </a:cubicBezTo>
                  <a:cubicBezTo>
                    <a:pt x="101662" y="285530"/>
                    <a:pt x="92040" y="277679"/>
                    <a:pt x="83558" y="267931"/>
                  </a:cubicBezTo>
                  <a:cubicBezTo>
                    <a:pt x="75075" y="258184"/>
                    <a:pt x="68492" y="245774"/>
                    <a:pt x="63808" y="230709"/>
                  </a:cubicBezTo>
                  <a:cubicBezTo>
                    <a:pt x="56781" y="203997"/>
                    <a:pt x="59440" y="179183"/>
                    <a:pt x="71784" y="156267"/>
                  </a:cubicBezTo>
                  <a:cubicBezTo>
                    <a:pt x="84128" y="133352"/>
                    <a:pt x="102738" y="117652"/>
                    <a:pt x="127616" y="109173"/>
                  </a:cubicBezTo>
                  <a:lnTo>
                    <a:pt x="474002" y="2823"/>
                  </a:lnTo>
                  <a:cubicBezTo>
                    <a:pt x="481630" y="1241"/>
                    <a:pt x="489210" y="324"/>
                    <a:pt x="496743" y="72"/>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893794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ppt_x</p:attrName>
                                        </p:attrNameLst>
                                      </p:cBhvr>
                                      <p:tavLst>
                                        <p:tav tm="0">
                                          <p:val>
                                            <p:strVal val="#ppt_x-#ppt_w*1.125000"/>
                                          </p:val>
                                        </p:tav>
                                        <p:tav tm="100000">
                                          <p:val>
                                            <p:strVal val="#ppt_x"/>
                                          </p:val>
                                        </p:tav>
                                      </p:tavLst>
                                    </p:anim>
                                    <p:animEffect transition="in" filter="wipe(right)">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sp>
        <p:nvSpPr>
          <p:cNvPr id="54" name="灯片编号占位符 53"/>
          <p:cNvSpPr>
            <a:spLocks noGrp="1"/>
          </p:cNvSpPr>
          <p:nvPr>
            <p:ph type="sldNum" sz="quarter" idx="12"/>
          </p:nvPr>
        </p:nvSpPr>
        <p:spPr/>
        <p:txBody>
          <a:bodyPr/>
          <a:lstStyle/>
          <a:p>
            <a:fld id="{18AF668F-848C-4CC0-8143-F2E483CC7783}" type="slidenum">
              <a:rPr lang="zh-CN" altLang="en-US" smtClean="0"/>
              <a:t>20</a:t>
            </a:fld>
            <a:endParaRPr lang="zh-CN" altLang="en-US"/>
          </a:p>
        </p:txBody>
      </p:sp>
      <p:sp>
        <p:nvSpPr>
          <p:cNvPr id="20" name="矩形 19">
            <a:extLst>
              <a:ext uri="{FF2B5EF4-FFF2-40B4-BE49-F238E27FC236}">
                <a16:creationId xmlns:a16="http://schemas.microsoft.com/office/drawing/2014/main" id="{1CC49B80-36BA-44F6-996A-4A8455B7C602}"/>
              </a:ext>
            </a:extLst>
          </p:cNvPr>
          <p:cNvSpPr/>
          <p:nvPr/>
        </p:nvSpPr>
        <p:spPr>
          <a:xfrm>
            <a:off x="-3569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2">
            <a:extLst>
              <a:ext uri="{FF2B5EF4-FFF2-40B4-BE49-F238E27FC236}">
                <a16:creationId xmlns:a16="http://schemas.microsoft.com/office/drawing/2014/main" id="{B3DE5F72-A2A6-4D6A-80CA-1F565A99D436}"/>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2">
            <a:extLst>
              <a:ext uri="{FF2B5EF4-FFF2-40B4-BE49-F238E27FC236}">
                <a16:creationId xmlns:a16="http://schemas.microsoft.com/office/drawing/2014/main" id="{C26E9D5E-61CB-4D36-BE8C-5BFF0AB01F99}"/>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a:extLst>
              <a:ext uri="{FF2B5EF4-FFF2-40B4-BE49-F238E27FC236}">
                <a16:creationId xmlns:a16="http://schemas.microsoft.com/office/drawing/2014/main" id="{D7E58A9A-93B2-4FB3-8E72-F1510444C125}"/>
              </a:ext>
            </a:extLst>
          </p:cNvPr>
          <p:cNvSpPr/>
          <p:nvPr/>
        </p:nvSpPr>
        <p:spPr>
          <a:xfrm>
            <a:off x="4439923" y="1606182"/>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2">
            <a:extLst>
              <a:ext uri="{FF2B5EF4-FFF2-40B4-BE49-F238E27FC236}">
                <a16:creationId xmlns:a16="http://schemas.microsoft.com/office/drawing/2014/main" id="{02CBC67E-03AF-4C0E-BBCB-EB879DDEA5DD}"/>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BC3894B-0B69-4C20-9C9F-A820412732F0}"/>
              </a:ext>
            </a:extLst>
          </p:cNvPr>
          <p:cNvSpPr/>
          <p:nvPr/>
        </p:nvSpPr>
        <p:spPr>
          <a:xfrm>
            <a:off x="3673284" y="4069482"/>
            <a:ext cx="4845432" cy="1200329"/>
          </a:xfrm>
          <a:prstGeom prst="rect">
            <a:avLst/>
          </a:prstGeom>
          <a:ln w="38100">
            <a:solidFill>
              <a:schemeClr val="bg1"/>
            </a:solidFill>
          </a:ln>
        </p:spPr>
        <p:txBody>
          <a:bodyPr wrap="square">
            <a:spAutoFit/>
          </a:bodyPr>
          <a:lstStyle/>
          <a:p>
            <a:pPr algn="ct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Reka</a:t>
            </a:r>
            <a:r>
              <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Bentuk</a:t>
            </a:r>
            <a:r>
              <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Seni</a:t>
            </a:r>
            <a:r>
              <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Bina</a:t>
            </a:r>
          </a:p>
        </p:txBody>
      </p:sp>
      <p:sp>
        <p:nvSpPr>
          <p:cNvPr id="3" name="Rectangle 2">
            <a:extLst>
              <a:ext uri="{FF2B5EF4-FFF2-40B4-BE49-F238E27FC236}">
                <a16:creationId xmlns:a16="http://schemas.microsoft.com/office/drawing/2014/main" id="{79B3BA01-B155-4080-A445-ED7ED14EA5BB}"/>
              </a:ext>
            </a:extLst>
          </p:cNvPr>
          <p:cNvSpPr/>
          <p:nvPr/>
        </p:nvSpPr>
        <p:spPr>
          <a:xfrm>
            <a:off x="5342191" y="2366548"/>
            <a:ext cx="1334186" cy="923330"/>
          </a:xfrm>
          <a:prstGeom prst="rect">
            <a:avLst/>
          </a:prstGeom>
        </p:spPr>
        <p:txBody>
          <a:bodyPr wrap="square">
            <a:spAutoFit/>
          </a:bodyPr>
          <a:lstStyle/>
          <a:p>
            <a:pPr algn="ctr"/>
            <a:r>
              <a:rPr lang="en-US" altLang="zh-CN" sz="5400" dirty="0">
                <a:solidFill>
                  <a:srgbClr val="FFC000"/>
                </a:solidFill>
                <a:latin typeface="Comic Sans MS" panose="030F0702030302020204" pitchFamily="66" charset="0"/>
                <a:cs typeface="Calibri" panose="020F0502020204030204" pitchFamily="34" charset="0"/>
              </a:rPr>
              <a:t>09</a:t>
            </a:r>
            <a:endParaRPr lang="en-US" altLang="zh-CN" sz="2000" dirty="0">
              <a:solidFill>
                <a:srgbClr val="FFC000"/>
              </a:solidFill>
              <a:latin typeface="Comic Sans MS" panose="030F0702030302020204" pitchFamily="66" charset="0"/>
              <a:cs typeface="Calibri" panose="020F0502020204030204" pitchFamily="34" charset="0"/>
            </a:endParaRPr>
          </a:p>
        </p:txBody>
      </p:sp>
    </p:spTree>
    <p:custDataLst>
      <p:tags r:id="rId1"/>
    </p:custDataLst>
    <p:extLst>
      <p:ext uri="{BB962C8B-B14F-4D97-AF65-F5344CB8AC3E}">
        <p14:creationId xmlns:p14="http://schemas.microsoft.com/office/powerpoint/2010/main" val="128411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24341"/>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39" name="等腰三角形 38"/>
          <p:cNvSpPr/>
          <p:nvPr/>
        </p:nvSpPr>
        <p:spPr bwMode="auto">
          <a:xfrm rot="5400000">
            <a:off x="-358073" y="2914652"/>
            <a:ext cx="1706033" cy="102446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2" name="任意多边形 1"/>
          <p:cNvSpPr/>
          <p:nvPr/>
        </p:nvSpPr>
        <p:spPr>
          <a:xfrm>
            <a:off x="998710" y="3418417"/>
            <a:ext cx="11159067"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nvGrpSpPr>
          <p:cNvPr id="5" name="组合 4"/>
          <p:cNvGrpSpPr>
            <a:grpSpLocks/>
          </p:cNvGrpSpPr>
          <p:nvPr/>
        </p:nvGrpSpPr>
        <p:grpSpPr bwMode="auto">
          <a:xfrm>
            <a:off x="2402061" y="3041651"/>
            <a:ext cx="734483" cy="736600"/>
            <a:chOff x="2307521" y="2283162"/>
            <a:chExt cx="551398" cy="551398"/>
          </a:xfrm>
        </p:grpSpPr>
        <p:sp>
          <p:nvSpPr>
            <p:cNvPr id="3" name="矩形 2"/>
            <p:cNvSpPr/>
            <p:nvPr/>
          </p:nvSpPr>
          <p:spPr>
            <a:xfrm>
              <a:off x="2307521" y="2283162"/>
              <a:ext cx="551398" cy="551398"/>
            </a:xfrm>
            <a:prstGeom prst="rect">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4"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grpSp>
        <p:nvGrpSpPr>
          <p:cNvPr id="43" name="组合 42"/>
          <p:cNvGrpSpPr>
            <a:grpSpLocks/>
          </p:cNvGrpSpPr>
          <p:nvPr/>
        </p:nvGrpSpPr>
        <p:grpSpPr bwMode="auto">
          <a:xfrm>
            <a:off x="5363277" y="3041651"/>
            <a:ext cx="734484" cy="736600"/>
            <a:chOff x="2307521" y="2283162"/>
            <a:chExt cx="551398" cy="551398"/>
          </a:xfrm>
        </p:grpSpPr>
        <p:sp>
          <p:nvSpPr>
            <p:cNvPr id="44" name="矩形 43"/>
            <p:cNvSpPr/>
            <p:nvPr/>
          </p:nvSpPr>
          <p:spPr>
            <a:xfrm>
              <a:off x="2307521" y="2283162"/>
              <a:ext cx="551398" cy="551398"/>
            </a:xfrm>
            <a:prstGeom prst="rect">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45"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grpSp>
        <p:nvGrpSpPr>
          <p:cNvPr id="46" name="组合 7"/>
          <p:cNvGrpSpPr>
            <a:grpSpLocks/>
          </p:cNvGrpSpPr>
          <p:nvPr/>
        </p:nvGrpSpPr>
        <p:grpSpPr bwMode="auto">
          <a:xfrm>
            <a:off x="2143835" y="1506056"/>
            <a:ext cx="3886000" cy="1280349"/>
            <a:chOff x="2799457" y="722170"/>
            <a:chExt cx="2913101" cy="960399"/>
          </a:xfrm>
        </p:grpSpPr>
        <p:sp>
          <p:nvSpPr>
            <p:cNvPr id="28692" name="文本框 66"/>
            <p:cNvSpPr txBox="1">
              <a:spLocks noChangeArrowheads="1"/>
            </p:cNvSpPr>
            <p:nvPr/>
          </p:nvSpPr>
          <p:spPr bwMode="auto">
            <a:xfrm>
              <a:off x="2799457" y="1439053"/>
              <a:ext cx="2814868" cy="24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r>
                <a:rPr lang="en-MY" altLang="zh-CN" sz="3200" dirty="0" err="1">
                  <a:solidFill>
                    <a:schemeClr val="bg1"/>
                  </a:solidFill>
                </a:rPr>
                <a:t>dari</a:t>
              </a:r>
              <a:r>
                <a:rPr lang="en-MY" altLang="zh-CN" sz="3200" dirty="0">
                  <a:solidFill>
                    <a:schemeClr val="bg1"/>
                  </a:solidFill>
                </a:rPr>
                <a:t> PACNN</a:t>
              </a:r>
              <a:endParaRPr lang="zh-CN" altLang="en-US" sz="3200" dirty="0">
                <a:solidFill>
                  <a:schemeClr val="bg1"/>
                </a:solidFill>
              </a:endParaRPr>
            </a:p>
          </p:txBody>
        </p:sp>
        <p:sp>
          <p:nvSpPr>
            <p:cNvPr id="28693" name="文本框 13"/>
            <p:cNvSpPr txBox="1">
              <a:spLocks noChangeArrowheads="1"/>
            </p:cNvSpPr>
            <p:nvPr/>
          </p:nvSpPr>
          <p:spPr bwMode="auto">
            <a:xfrm>
              <a:off x="2799457" y="722170"/>
              <a:ext cx="2913101" cy="5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000">
                  <a:solidFill>
                    <a:schemeClr val="tx1">
                      <a:lumMod val="85000"/>
                      <a:lumOff val="15000"/>
                    </a:schemeClr>
                  </a:solidFill>
                  <a:latin typeface="Helvetica" panose="020B060402020202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r>
                <a:rPr lang="en-US" altLang="zh-CN" sz="4400" dirty="0">
                  <a:solidFill>
                    <a:schemeClr val="bg1"/>
                  </a:solidFill>
                </a:rPr>
                <a:t>Nilai </a:t>
              </a:r>
              <a:r>
                <a:rPr lang="en-US" altLang="zh-CN" sz="4400" dirty="0" err="1">
                  <a:solidFill>
                    <a:schemeClr val="bg1"/>
                  </a:solidFill>
                </a:rPr>
                <a:t>perspektif</a:t>
              </a:r>
              <a:endParaRPr lang="zh-CN" altLang="en-US" sz="4400" dirty="0">
                <a:solidFill>
                  <a:schemeClr val="bg1"/>
                </a:solidFill>
              </a:endParaRPr>
            </a:p>
          </p:txBody>
        </p:sp>
        <p:sp>
          <p:nvSpPr>
            <p:cNvPr id="50" name="任意多边形 49"/>
            <p:cNvSpPr/>
            <p:nvPr/>
          </p:nvSpPr>
          <p:spPr>
            <a:xfrm>
              <a:off x="3078717" y="1286572"/>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grpSp>
        <p:nvGrpSpPr>
          <p:cNvPr id="51" name="组合 7"/>
          <p:cNvGrpSpPr>
            <a:grpSpLocks/>
          </p:cNvGrpSpPr>
          <p:nvPr/>
        </p:nvGrpSpPr>
        <p:grpSpPr bwMode="auto">
          <a:xfrm>
            <a:off x="5227811" y="3964517"/>
            <a:ext cx="6441897" cy="1329933"/>
            <a:chOff x="2935911" y="287892"/>
            <a:chExt cx="4829102" cy="675864"/>
          </a:xfrm>
        </p:grpSpPr>
        <p:sp>
          <p:nvSpPr>
            <p:cNvPr id="28688" name="文本框 66"/>
            <p:cNvSpPr txBox="1">
              <a:spLocks noChangeArrowheads="1"/>
            </p:cNvSpPr>
            <p:nvPr/>
          </p:nvSpPr>
          <p:spPr bwMode="auto">
            <a:xfrm>
              <a:off x="2935911" y="792585"/>
              <a:ext cx="4829102" cy="17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r>
                <a:rPr lang="en-MY" altLang="zh-CN" sz="3200" dirty="0" err="1">
                  <a:solidFill>
                    <a:schemeClr val="bg1"/>
                  </a:solidFill>
                </a:rPr>
                <a:t>dari</a:t>
              </a:r>
              <a:r>
                <a:rPr lang="en-MY" altLang="zh-CN" sz="3200" dirty="0">
                  <a:solidFill>
                    <a:schemeClr val="bg1"/>
                  </a:solidFill>
                </a:rPr>
                <a:t> </a:t>
              </a:r>
              <a:r>
                <a:rPr lang="en-MY" altLang="zh-CN" sz="3200" dirty="0" err="1">
                  <a:solidFill>
                    <a:schemeClr val="bg1"/>
                  </a:solidFill>
                </a:rPr>
                <a:t>ShanghaiTech</a:t>
              </a:r>
              <a:r>
                <a:rPr lang="en-MY" altLang="zh-CN" sz="3200" dirty="0">
                  <a:solidFill>
                    <a:schemeClr val="bg1"/>
                  </a:solidFill>
                </a:rPr>
                <a:t> Dataset </a:t>
              </a:r>
              <a:endParaRPr lang="zh-CN" altLang="en-US" sz="3200" dirty="0">
                <a:solidFill>
                  <a:schemeClr val="bg1"/>
                </a:solidFill>
              </a:endParaRPr>
            </a:p>
          </p:txBody>
        </p:sp>
        <p:sp>
          <p:nvSpPr>
            <p:cNvPr id="28689" name="文本框 13"/>
            <p:cNvSpPr txBox="1">
              <a:spLocks noChangeArrowheads="1"/>
            </p:cNvSpPr>
            <p:nvPr/>
          </p:nvSpPr>
          <p:spPr bwMode="auto">
            <a:xfrm>
              <a:off x="2935911" y="287892"/>
              <a:ext cx="4445235" cy="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000">
                  <a:solidFill>
                    <a:schemeClr val="tx1">
                      <a:lumMod val="85000"/>
                      <a:lumOff val="15000"/>
                    </a:schemeClr>
                  </a:solidFill>
                  <a:latin typeface="Helvetica" panose="020B060402020202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r>
                <a:rPr lang="en-US" altLang="zh-CN" sz="4400" dirty="0">
                  <a:solidFill>
                    <a:schemeClr val="bg1"/>
                  </a:solidFill>
                </a:rPr>
                <a:t>Nilai </a:t>
              </a:r>
              <a:r>
                <a:rPr lang="en-US" altLang="zh-CN" sz="4400" dirty="0" err="1">
                  <a:solidFill>
                    <a:schemeClr val="bg1"/>
                  </a:solidFill>
                </a:rPr>
                <a:t>Kebenaran</a:t>
              </a:r>
              <a:r>
                <a:rPr lang="en-US" altLang="zh-CN" sz="4400" dirty="0">
                  <a:solidFill>
                    <a:schemeClr val="bg1"/>
                  </a:solidFill>
                </a:rPr>
                <a:t> </a:t>
              </a:r>
              <a:r>
                <a:rPr lang="en-US" altLang="zh-CN" sz="4400" dirty="0" err="1">
                  <a:solidFill>
                    <a:schemeClr val="bg1"/>
                  </a:solidFill>
                </a:rPr>
                <a:t>tanah</a:t>
              </a:r>
              <a:r>
                <a:rPr lang="en-US" altLang="zh-CN" sz="4400" dirty="0">
                  <a:solidFill>
                    <a:schemeClr val="bg1"/>
                  </a:solidFill>
                </a:rPr>
                <a:t> </a:t>
              </a:r>
              <a:endParaRPr lang="zh-CN" altLang="en-US" sz="4400" dirty="0">
                <a:solidFill>
                  <a:schemeClr val="bg1"/>
                </a:solidFill>
              </a:endParaRPr>
            </a:p>
          </p:txBody>
        </p:sp>
        <p:sp>
          <p:nvSpPr>
            <p:cNvPr id="55" name="任意多边形 54"/>
            <p:cNvSpPr/>
            <p:nvPr/>
          </p:nvSpPr>
          <p:spPr>
            <a:xfrm>
              <a:off x="3037462" y="638165"/>
              <a:ext cx="4260916" cy="32627"/>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bg1"/>
                </a:solidFill>
              </a:endParaRPr>
            </a:p>
          </p:txBody>
        </p:sp>
      </p:grpSp>
      <p:grpSp>
        <p:nvGrpSpPr>
          <p:cNvPr id="56" name="组合 55"/>
          <p:cNvGrpSpPr>
            <a:grpSpLocks/>
          </p:cNvGrpSpPr>
          <p:nvPr/>
        </p:nvGrpSpPr>
        <p:grpSpPr bwMode="auto">
          <a:xfrm>
            <a:off x="8457843" y="3041651"/>
            <a:ext cx="736600" cy="736600"/>
            <a:chOff x="2307521" y="2283162"/>
            <a:chExt cx="551398" cy="551398"/>
          </a:xfrm>
        </p:grpSpPr>
        <p:sp>
          <p:nvSpPr>
            <p:cNvPr id="57" name="矩形 56"/>
            <p:cNvSpPr/>
            <p:nvPr/>
          </p:nvSpPr>
          <p:spPr>
            <a:xfrm>
              <a:off x="2307521" y="2283162"/>
              <a:ext cx="551398" cy="551398"/>
            </a:xfrm>
            <a:prstGeom prst="rect">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58"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grpSp>
        <p:nvGrpSpPr>
          <p:cNvPr id="59" name="组合 7"/>
          <p:cNvGrpSpPr>
            <a:grpSpLocks/>
          </p:cNvGrpSpPr>
          <p:nvPr/>
        </p:nvGrpSpPr>
        <p:grpSpPr bwMode="auto">
          <a:xfrm>
            <a:off x="8244778" y="466333"/>
            <a:ext cx="3754961" cy="2554543"/>
            <a:chOff x="2890433" y="1263155"/>
            <a:chExt cx="2814868" cy="223780"/>
          </a:xfrm>
          <a:effectLst>
            <a:glow rad="63500">
              <a:schemeClr val="accent1">
                <a:satMod val="175000"/>
                <a:alpha val="40000"/>
              </a:schemeClr>
            </a:glow>
          </a:effectLst>
        </p:grpSpPr>
        <p:sp>
          <p:nvSpPr>
            <p:cNvPr id="28682" name="文本框 66"/>
            <p:cNvSpPr txBox="1">
              <a:spLocks noChangeArrowheads="1"/>
            </p:cNvSpPr>
            <p:nvPr/>
          </p:nvSpPr>
          <p:spPr bwMode="auto">
            <a:xfrm>
              <a:off x="2890433" y="1263155"/>
              <a:ext cx="2814868" cy="22378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nSpc>
                  <a:spcPct val="100000"/>
                </a:lnSpc>
              </a:pPr>
              <a:r>
                <a:rPr lang="en-MY" altLang="zh-CN" sz="3200" dirty="0">
                  <a:solidFill>
                    <a:schemeClr val="bg1"/>
                  </a:solidFill>
                </a:rPr>
                <a:t>Nilai </a:t>
              </a:r>
              <a:r>
                <a:rPr lang="en-MY" altLang="zh-CN" sz="3200" dirty="0" err="1">
                  <a:solidFill>
                    <a:schemeClr val="bg1"/>
                  </a:solidFill>
                </a:rPr>
                <a:t>perspektif</a:t>
              </a:r>
              <a:r>
                <a:rPr lang="en-MY" altLang="zh-CN" sz="3200" dirty="0">
                  <a:solidFill>
                    <a:schemeClr val="bg1"/>
                  </a:solidFill>
                </a:rPr>
                <a:t> </a:t>
              </a:r>
              <a:r>
                <a:rPr lang="en-MY" altLang="zh-CN" sz="3200" dirty="0" err="1">
                  <a:solidFill>
                    <a:schemeClr val="bg1"/>
                  </a:solidFill>
                </a:rPr>
                <a:t>tarap</a:t>
              </a:r>
              <a:r>
                <a:rPr lang="en-MY" altLang="zh-CN" sz="3200" dirty="0">
                  <a:solidFill>
                    <a:schemeClr val="bg1"/>
                  </a:solidFill>
                </a:rPr>
                <a:t> </a:t>
              </a:r>
              <a:r>
                <a:rPr lang="en-MY" altLang="zh-CN" sz="3200" dirty="0" err="1">
                  <a:solidFill>
                    <a:schemeClr val="bg1"/>
                  </a:solidFill>
                </a:rPr>
                <a:t>dengan</a:t>
              </a:r>
              <a:r>
                <a:rPr lang="en-MY" altLang="zh-CN" sz="3200" dirty="0">
                  <a:solidFill>
                    <a:schemeClr val="bg1"/>
                  </a:solidFill>
                </a:rPr>
                <a:t> </a:t>
              </a:r>
              <a:r>
                <a:rPr lang="en-MY" altLang="zh-CN" sz="3200" dirty="0" err="1">
                  <a:solidFill>
                    <a:schemeClr val="bg1"/>
                  </a:solidFill>
                </a:rPr>
                <a:t>Jarak</a:t>
              </a:r>
              <a:r>
                <a:rPr lang="en-MY" altLang="zh-CN" sz="3200" dirty="0">
                  <a:solidFill>
                    <a:schemeClr val="bg1"/>
                  </a:solidFill>
                </a:rPr>
                <a:t> Euclid’s (</a:t>
              </a:r>
              <a:r>
                <a:rPr lang="en-MY" altLang="zh-CN" sz="3200" dirty="0" err="1">
                  <a:solidFill>
                    <a:schemeClr val="bg1"/>
                  </a:solidFill>
                </a:rPr>
                <a:t>nilai</a:t>
              </a:r>
              <a:r>
                <a:rPr lang="en-MY" altLang="zh-CN" sz="3200" dirty="0">
                  <a:solidFill>
                    <a:schemeClr val="bg1"/>
                  </a:solidFill>
                </a:rPr>
                <a:t> </a:t>
              </a:r>
              <a:r>
                <a:rPr lang="en-MY" altLang="zh-CN" sz="3200" dirty="0" err="1">
                  <a:solidFill>
                    <a:schemeClr val="bg1"/>
                  </a:solidFill>
                </a:rPr>
                <a:t>kebenaran</a:t>
              </a:r>
              <a:r>
                <a:rPr lang="en-MY" altLang="zh-CN" sz="3200" dirty="0">
                  <a:solidFill>
                    <a:schemeClr val="bg1"/>
                  </a:solidFill>
                </a:rPr>
                <a:t> </a:t>
              </a:r>
              <a:r>
                <a:rPr lang="en-MY" altLang="zh-CN" sz="3200" dirty="0" err="1">
                  <a:solidFill>
                    <a:schemeClr val="bg1"/>
                  </a:solidFill>
                </a:rPr>
                <a:t>tanah</a:t>
              </a:r>
              <a:r>
                <a:rPr lang="en-MY" altLang="zh-CN" sz="3200" dirty="0">
                  <a:solidFill>
                    <a:schemeClr val="bg1"/>
                  </a:solidFill>
                </a:rPr>
                <a:t>)</a:t>
              </a:r>
              <a:endParaRPr lang="zh-CN" altLang="en-US" sz="3200" dirty="0">
                <a:solidFill>
                  <a:schemeClr val="bg1"/>
                </a:solidFill>
              </a:endParaRPr>
            </a:p>
          </p:txBody>
        </p:sp>
        <p:sp>
          <p:nvSpPr>
            <p:cNvPr id="63" name="任意多边形 62"/>
            <p:cNvSpPr/>
            <p:nvPr/>
          </p:nvSpPr>
          <p:spPr>
            <a:xfrm>
              <a:off x="3078717" y="1286572"/>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sp>
        <p:nvSpPr>
          <p:cNvPr id="29" name="文本框 66">
            <a:extLst>
              <a:ext uri="{FF2B5EF4-FFF2-40B4-BE49-F238E27FC236}">
                <a16:creationId xmlns:a16="http://schemas.microsoft.com/office/drawing/2014/main" id="{9014D7D2-7526-4C0A-A573-2739D9DD4C95}"/>
              </a:ext>
            </a:extLst>
          </p:cNvPr>
          <p:cNvSpPr txBox="1">
            <a:spLocks noChangeArrowheads="1"/>
          </p:cNvSpPr>
          <p:nvPr/>
        </p:nvSpPr>
        <p:spPr bwMode="auto">
          <a:xfrm>
            <a:off x="403531" y="161525"/>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Reka</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Bentuk</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Seni</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Bina</a:t>
            </a:r>
          </a:p>
        </p:txBody>
      </p:sp>
      <p:sp>
        <p:nvSpPr>
          <p:cNvPr id="6" name="Rectangle 5">
            <a:extLst>
              <a:ext uri="{FF2B5EF4-FFF2-40B4-BE49-F238E27FC236}">
                <a16:creationId xmlns:a16="http://schemas.microsoft.com/office/drawing/2014/main" id="{0E9276F9-A15D-4288-B6B2-2A40449500E8}"/>
              </a:ext>
            </a:extLst>
          </p:cNvPr>
          <p:cNvSpPr/>
          <p:nvPr/>
        </p:nvSpPr>
        <p:spPr>
          <a:xfrm>
            <a:off x="2074985" y="1415562"/>
            <a:ext cx="4021015" cy="1402399"/>
          </a:xfrm>
          <a:prstGeom prst="rect">
            <a:avLst/>
          </a:prstGeom>
          <a:noFill/>
          <a:ln>
            <a:solidFill>
              <a:schemeClr val="bg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Rectangle 27">
            <a:extLst>
              <a:ext uri="{FF2B5EF4-FFF2-40B4-BE49-F238E27FC236}">
                <a16:creationId xmlns:a16="http://schemas.microsoft.com/office/drawing/2014/main" id="{D1FBC375-F3ED-4C2F-9F75-4F03DBC3D948}"/>
              </a:ext>
            </a:extLst>
          </p:cNvPr>
          <p:cNvSpPr/>
          <p:nvPr/>
        </p:nvSpPr>
        <p:spPr>
          <a:xfrm>
            <a:off x="5173428" y="3975162"/>
            <a:ext cx="5808164" cy="1402399"/>
          </a:xfrm>
          <a:prstGeom prst="rect">
            <a:avLst/>
          </a:prstGeom>
          <a:noFill/>
          <a:ln>
            <a:solidFill>
              <a:schemeClr val="bg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7892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childTnLst>
                          </p:cTn>
                        </p:par>
                        <p:par>
                          <p:cTn id="12" fill="hold">
                            <p:stCondLst>
                              <p:cond delay="135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1000"/>
                                        <p:tgtEl>
                                          <p:spTgt spid="2"/>
                                        </p:tgtEl>
                                      </p:cBhvr>
                                    </p:animEffect>
                                  </p:childTnLst>
                                </p:cTn>
                              </p:par>
                              <p:par>
                                <p:cTn id="19" presetID="53" presetClass="entr" presetSubtype="16" fill="hold" nodeType="withEffect">
                                  <p:stCondLst>
                                    <p:cond delay="650"/>
                                  </p:stCondLst>
                                  <p:childTnLst>
                                    <p:set>
                                      <p:cBhvr>
                                        <p:cTn id="20" dur="1" fill="hold">
                                          <p:stCondLst>
                                            <p:cond delay="0"/>
                                          </p:stCondLst>
                                        </p:cTn>
                                        <p:tgtEl>
                                          <p:spTgt spid="5"/>
                                        </p:tgtEl>
                                        <p:attrNameLst>
                                          <p:attrName>style.visibility</p:attrName>
                                        </p:attrNameLst>
                                      </p:cBhvr>
                                      <p:to>
                                        <p:strVal val="visible"/>
                                      </p:to>
                                    </p:set>
                                    <p:anim calcmode="lin" valueType="num">
                                      <p:cBhvr>
                                        <p:cTn id="21" dur="750" fill="hold"/>
                                        <p:tgtEl>
                                          <p:spTgt spid="5"/>
                                        </p:tgtEl>
                                        <p:attrNameLst>
                                          <p:attrName>ppt_w</p:attrName>
                                        </p:attrNameLst>
                                      </p:cBhvr>
                                      <p:tavLst>
                                        <p:tav tm="0">
                                          <p:val>
                                            <p:fltVal val="0"/>
                                          </p:val>
                                        </p:tav>
                                        <p:tav tm="100000">
                                          <p:val>
                                            <p:strVal val="#ppt_w"/>
                                          </p:val>
                                        </p:tav>
                                      </p:tavLst>
                                    </p:anim>
                                    <p:anim calcmode="lin" valueType="num">
                                      <p:cBhvr>
                                        <p:cTn id="22" dur="750" fill="hold"/>
                                        <p:tgtEl>
                                          <p:spTgt spid="5"/>
                                        </p:tgtEl>
                                        <p:attrNameLst>
                                          <p:attrName>ppt_h</p:attrName>
                                        </p:attrNameLst>
                                      </p:cBhvr>
                                      <p:tavLst>
                                        <p:tav tm="0">
                                          <p:val>
                                            <p:fltVal val="0"/>
                                          </p:val>
                                        </p:tav>
                                        <p:tav tm="100000">
                                          <p:val>
                                            <p:strVal val="#ppt_h"/>
                                          </p:val>
                                        </p:tav>
                                      </p:tavLst>
                                    </p:anim>
                                    <p:animEffect transition="in" filter="fade">
                                      <p:cBhvr>
                                        <p:cTn id="23" dur="750"/>
                                        <p:tgtEl>
                                          <p:spTgt spid="5"/>
                                        </p:tgtEl>
                                      </p:cBhvr>
                                    </p:animEffect>
                                  </p:childTnLst>
                                </p:cTn>
                              </p:par>
                              <p:par>
                                <p:cTn id="24" presetID="2" presetClass="entr" presetSubtype="2" fill="hold" nodeType="withEffect">
                                  <p:stCondLst>
                                    <p:cond delay="65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1000" fill="hold"/>
                                        <p:tgtEl>
                                          <p:spTgt spid="46"/>
                                        </p:tgtEl>
                                        <p:attrNameLst>
                                          <p:attrName>ppt_x</p:attrName>
                                        </p:attrNameLst>
                                      </p:cBhvr>
                                      <p:tavLst>
                                        <p:tav tm="0">
                                          <p:val>
                                            <p:strVal val="1+#ppt_w/2"/>
                                          </p:val>
                                        </p:tav>
                                        <p:tav tm="100000">
                                          <p:val>
                                            <p:strVal val="#ppt_x"/>
                                          </p:val>
                                        </p:tav>
                                      </p:tavLst>
                                    </p:anim>
                                    <p:anim calcmode="lin" valueType="num">
                                      <p:cBhvr additive="base">
                                        <p:cTn id="27" dur="10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750" fill="hold"/>
                                        <p:tgtEl>
                                          <p:spTgt spid="43"/>
                                        </p:tgtEl>
                                        <p:attrNameLst>
                                          <p:attrName>ppt_w</p:attrName>
                                        </p:attrNameLst>
                                      </p:cBhvr>
                                      <p:tavLst>
                                        <p:tav tm="0">
                                          <p:val>
                                            <p:fltVal val="0"/>
                                          </p:val>
                                        </p:tav>
                                        <p:tav tm="100000">
                                          <p:val>
                                            <p:strVal val="#ppt_w"/>
                                          </p:val>
                                        </p:tav>
                                      </p:tavLst>
                                    </p:anim>
                                    <p:anim calcmode="lin" valueType="num">
                                      <p:cBhvr>
                                        <p:cTn id="33" dur="750" fill="hold"/>
                                        <p:tgtEl>
                                          <p:spTgt spid="43"/>
                                        </p:tgtEl>
                                        <p:attrNameLst>
                                          <p:attrName>ppt_h</p:attrName>
                                        </p:attrNameLst>
                                      </p:cBhvr>
                                      <p:tavLst>
                                        <p:tav tm="0">
                                          <p:val>
                                            <p:fltVal val="0"/>
                                          </p:val>
                                        </p:tav>
                                        <p:tav tm="100000">
                                          <p:val>
                                            <p:strVal val="#ppt_h"/>
                                          </p:val>
                                        </p:tav>
                                      </p:tavLst>
                                    </p:anim>
                                    <p:animEffect transition="in" filter="fade">
                                      <p:cBhvr>
                                        <p:cTn id="34" dur="750"/>
                                        <p:tgtEl>
                                          <p:spTgt spid="43"/>
                                        </p:tgtEl>
                                      </p:cBhvr>
                                    </p:animEffect>
                                  </p:childTnLst>
                                </p:cTn>
                              </p:par>
                              <p:par>
                                <p:cTn id="35" presetID="2" presetClass="entr" presetSubtype="2"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1000" fill="hold"/>
                                        <p:tgtEl>
                                          <p:spTgt spid="51"/>
                                        </p:tgtEl>
                                        <p:attrNameLst>
                                          <p:attrName>ppt_x</p:attrName>
                                        </p:attrNameLst>
                                      </p:cBhvr>
                                      <p:tavLst>
                                        <p:tav tm="0">
                                          <p:val>
                                            <p:strVal val="1+#ppt_w/2"/>
                                          </p:val>
                                        </p:tav>
                                        <p:tav tm="100000">
                                          <p:val>
                                            <p:strVal val="#ppt_x"/>
                                          </p:val>
                                        </p:tav>
                                      </p:tavLst>
                                    </p:anim>
                                    <p:anim calcmode="lin" valueType="num">
                                      <p:cBhvr additive="base">
                                        <p:cTn id="38"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750" fill="hold"/>
                                        <p:tgtEl>
                                          <p:spTgt spid="56"/>
                                        </p:tgtEl>
                                        <p:attrNameLst>
                                          <p:attrName>ppt_w</p:attrName>
                                        </p:attrNameLst>
                                      </p:cBhvr>
                                      <p:tavLst>
                                        <p:tav tm="0">
                                          <p:val>
                                            <p:fltVal val="0"/>
                                          </p:val>
                                        </p:tav>
                                        <p:tav tm="100000">
                                          <p:val>
                                            <p:strVal val="#ppt_w"/>
                                          </p:val>
                                        </p:tav>
                                      </p:tavLst>
                                    </p:anim>
                                    <p:anim calcmode="lin" valueType="num">
                                      <p:cBhvr>
                                        <p:cTn id="44" dur="750" fill="hold"/>
                                        <p:tgtEl>
                                          <p:spTgt spid="56"/>
                                        </p:tgtEl>
                                        <p:attrNameLst>
                                          <p:attrName>ppt_h</p:attrName>
                                        </p:attrNameLst>
                                      </p:cBhvr>
                                      <p:tavLst>
                                        <p:tav tm="0">
                                          <p:val>
                                            <p:fltVal val="0"/>
                                          </p:val>
                                        </p:tav>
                                        <p:tav tm="100000">
                                          <p:val>
                                            <p:strVal val="#ppt_h"/>
                                          </p:val>
                                        </p:tav>
                                      </p:tavLst>
                                    </p:anim>
                                    <p:animEffect transition="in" filter="fade">
                                      <p:cBhvr>
                                        <p:cTn id="45" dur="750"/>
                                        <p:tgtEl>
                                          <p:spTgt spid="56"/>
                                        </p:tgtEl>
                                      </p:cBhvr>
                                    </p:animEffect>
                                  </p:childTnLst>
                                </p:cTn>
                              </p:par>
                              <p:par>
                                <p:cTn id="46" presetID="2" presetClass="entr" presetSubtype="2" fill="hold" nodeType="withEffect">
                                  <p:stCondLst>
                                    <p:cond delay="1900"/>
                                  </p:stCondLst>
                                  <p:childTnLst>
                                    <p:set>
                                      <p:cBhvr>
                                        <p:cTn id="47" dur="1" fill="hold">
                                          <p:stCondLst>
                                            <p:cond delay="0"/>
                                          </p:stCondLst>
                                        </p:cTn>
                                        <p:tgtEl>
                                          <p:spTgt spid="59"/>
                                        </p:tgtEl>
                                        <p:attrNameLst>
                                          <p:attrName>style.visibility</p:attrName>
                                        </p:attrNameLst>
                                      </p:cBhvr>
                                      <p:to>
                                        <p:strVal val="visible"/>
                                      </p:to>
                                    </p:set>
                                    <p:anim calcmode="lin" valueType="num">
                                      <p:cBhvr additive="base">
                                        <p:cTn id="48" dur="1000" fill="hold"/>
                                        <p:tgtEl>
                                          <p:spTgt spid="59"/>
                                        </p:tgtEl>
                                        <p:attrNameLst>
                                          <p:attrName>ppt_x</p:attrName>
                                        </p:attrNameLst>
                                      </p:cBhvr>
                                      <p:tavLst>
                                        <p:tav tm="0">
                                          <p:val>
                                            <p:strVal val="1+#ppt_w/2"/>
                                          </p:val>
                                        </p:tav>
                                        <p:tav tm="100000">
                                          <p:val>
                                            <p:strVal val="#ppt_x"/>
                                          </p:val>
                                        </p:tav>
                                      </p:tavLst>
                                    </p:anim>
                                    <p:anim calcmode="lin" valueType="num">
                                      <p:cBhvr additive="base">
                                        <p:cTn id="49"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0"/>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2" name="椭圆 1"/>
          <p:cNvSpPr/>
          <p:nvPr/>
        </p:nvSpPr>
        <p:spPr>
          <a:xfrm>
            <a:off x="7948084" y="2512335"/>
            <a:ext cx="1752600" cy="175260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63" name="椭圆 62"/>
          <p:cNvSpPr/>
          <p:nvPr/>
        </p:nvSpPr>
        <p:spPr>
          <a:xfrm>
            <a:off x="7368118" y="1932369"/>
            <a:ext cx="2912533" cy="2912533"/>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64" name="椭圆 63"/>
          <p:cNvSpPr/>
          <p:nvPr/>
        </p:nvSpPr>
        <p:spPr>
          <a:xfrm>
            <a:off x="6172200" y="747036"/>
            <a:ext cx="5285317" cy="5285317"/>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29" name="任意多边形 28"/>
          <p:cNvSpPr/>
          <p:nvPr/>
        </p:nvSpPr>
        <p:spPr>
          <a:xfrm flipV="1">
            <a:off x="-10583" y="3327253"/>
            <a:ext cx="8904817" cy="61383"/>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nvGrpSpPr>
          <p:cNvPr id="30" name="组合 29"/>
          <p:cNvGrpSpPr>
            <a:grpSpLocks/>
          </p:cNvGrpSpPr>
          <p:nvPr/>
        </p:nvGrpSpPr>
        <p:grpSpPr bwMode="auto">
          <a:xfrm>
            <a:off x="1392767" y="3011869"/>
            <a:ext cx="734484" cy="736600"/>
            <a:chOff x="2307521" y="2283162"/>
            <a:chExt cx="551398" cy="551398"/>
          </a:xfrm>
        </p:grpSpPr>
        <p:sp>
          <p:nvSpPr>
            <p:cNvPr id="31" name="矩形 30"/>
            <p:cNvSpPr/>
            <p:nvPr/>
          </p:nvSpPr>
          <p:spPr>
            <a:xfrm>
              <a:off x="2307521" y="2283162"/>
              <a:ext cx="551398" cy="551398"/>
            </a:xfrm>
            <a:prstGeom prst="rect">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grpSp>
        <p:nvGrpSpPr>
          <p:cNvPr id="42" name="组合 41"/>
          <p:cNvGrpSpPr>
            <a:grpSpLocks/>
          </p:cNvGrpSpPr>
          <p:nvPr/>
        </p:nvGrpSpPr>
        <p:grpSpPr bwMode="auto">
          <a:xfrm>
            <a:off x="4411134" y="3011869"/>
            <a:ext cx="736600" cy="736600"/>
            <a:chOff x="2307522" y="2283162"/>
            <a:chExt cx="551398" cy="551398"/>
          </a:xfrm>
        </p:grpSpPr>
        <p:sp>
          <p:nvSpPr>
            <p:cNvPr id="43" name="矩形 42"/>
            <p:cNvSpPr/>
            <p:nvPr/>
          </p:nvSpPr>
          <p:spPr>
            <a:xfrm>
              <a:off x="2307522" y="2283162"/>
              <a:ext cx="551398" cy="551398"/>
            </a:xfrm>
            <a:prstGeom prst="rect">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grpSp>
        <p:nvGrpSpPr>
          <p:cNvPr id="45" name="组合 7"/>
          <p:cNvGrpSpPr>
            <a:grpSpLocks/>
          </p:cNvGrpSpPr>
          <p:nvPr/>
        </p:nvGrpSpPr>
        <p:grpSpPr bwMode="auto">
          <a:xfrm>
            <a:off x="206342" y="1146003"/>
            <a:ext cx="3237404" cy="1623823"/>
            <a:chOff x="1848427" y="346562"/>
            <a:chExt cx="4740090" cy="503100"/>
          </a:xfrm>
          <a:effectLst>
            <a:glow rad="63500">
              <a:schemeClr val="accent1">
                <a:satMod val="175000"/>
                <a:alpha val="40000"/>
              </a:schemeClr>
            </a:glow>
          </a:effectLst>
        </p:grpSpPr>
        <p:sp>
          <p:nvSpPr>
            <p:cNvPr id="29717" name="文本框 66"/>
            <p:cNvSpPr txBox="1">
              <a:spLocks noChangeArrowheads="1"/>
            </p:cNvSpPr>
            <p:nvPr/>
          </p:nvSpPr>
          <p:spPr bwMode="auto">
            <a:xfrm>
              <a:off x="2369751" y="563592"/>
              <a:ext cx="4218766" cy="28607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lnSpc>
                  <a:spcPct val="100000"/>
                </a:lnSpc>
              </a:pPr>
              <a:r>
                <a:rPr lang="en-MY" altLang="zh-CN" sz="1800" dirty="0" err="1">
                  <a:solidFill>
                    <a:schemeClr val="bg1"/>
                  </a:solidFill>
                </a:rPr>
                <a:t>algoritma</a:t>
              </a:r>
              <a:r>
                <a:rPr lang="en-MY" altLang="zh-CN" sz="1800" dirty="0">
                  <a:solidFill>
                    <a:schemeClr val="bg1"/>
                  </a:solidFill>
                </a:rPr>
                <a:t> </a:t>
              </a:r>
              <a:r>
                <a:rPr lang="en-MY" altLang="zh-CN" sz="1800" dirty="0" err="1">
                  <a:solidFill>
                    <a:schemeClr val="bg1"/>
                  </a:solidFill>
                </a:rPr>
                <a:t>Perkelompokan</a:t>
              </a:r>
              <a:r>
                <a:rPr lang="en-MY" altLang="zh-CN" sz="1800" dirty="0">
                  <a:solidFill>
                    <a:schemeClr val="bg1"/>
                  </a:solidFill>
                </a:rPr>
                <a:t> </a:t>
              </a:r>
              <a:r>
                <a:rPr lang="en-MY" altLang="zh-CN" sz="1800" dirty="0" err="1">
                  <a:solidFill>
                    <a:schemeClr val="bg1"/>
                  </a:solidFill>
                </a:rPr>
                <a:t>puncak</a:t>
              </a:r>
              <a:r>
                <a:rPr lang="en-MY" altLang="zh-CN" sz="1800" dirty="0">
                  <a:solidFill>
                    <a:schemeClr val="bg1"/>
                  </a:solidFill>
                </a:rPr>
                <a:t> </a:t>
              </a:r>
              <a:r>
                <a:rPr lang="en-MY" altLang="zh-CN" sz="1800" dirty="0" err="1">
                  <a:solidFill>
                    <a:schemeClr val="bg1"/>
                  </a:solidFill>
                </a:rPr>
                <a:t>ketumpatan</a:t>
              </a:r>
              <a:r>
                <a:rPr lang="en-MY" altLang="zh-CN" sz="1800" dirty="0">
                  <a:solidFill>
                    <a:schemeClr val="bg1"/>
                  </a:solidFill>
                </a:rPr>
                <a:t>.</a:t>
              </a:r>
              <a:endParaRPr lang="zh-CN" altLang="en-US" sz="1800" dirty="0">
                <a:solidFill>
                  <a:schemeClr val="bg1"/>
                </a:solidFill>
              </a:endParaRPr>
            </a:p>
          </p:txBody>
        </p:sp>
        <p:sp>
          <p:nvSpPr>
            <p:cNvPr id="29718" name="文本框 13"/>
            <p:cNvSpPr txBox="1">
              <a:spLocks noChangeArrowheads="1"/>
            </p:cNvSpPr>
            <p:nvPr/>
          </p:nvSpPr>
          <p:spPr bwMode="auto">
            <a:xfrm>
              <a:off x="1848427" y="346562"/>
              <a:ext cx="4729794" cy="23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4400" dirty="0" err="1">
                  <a:solidFill>
                    <a:schemeClr val="bg1"/>
                  </a:solidFill>
                  <a:latin typeface="Helvetica" panose="020B0604020202020204" pitchFamily="34" charset="0"/>
                  <a:ea typeface="SimSun-ExtB" panose="02010609060101010101" pitchFamily="49" charset="-122"/>
                  <a:cs typeface="Arial" panose="020B0604020202020204" pitchFamily="34" charset="0"/>
                </a:rPr>
                <a:t>Ketumpatan</a:t>
              </a:r>
              <a:endParaRPr lang="zh-CN" altLang="en-US" sz="4400"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29713" name="文本框 66"/>
          <p:cNvSpPr txBox="1">
            <a:spLocks noChangeArrowheads="1"/>
          </p:cNvSpPr>
          <p:nvPr/>
        </p:nvSpPr>
        <p:spPr bwMode="auto">
          <a:xfrm>
            <a:off x="3611086" y="1919837"/>
            <a:ext cx="2615608" cy="923330"/>
          </a:xfrm>
          <a:prstGeom prst="rect">
            <a:avLst/>
          </a:prstGeom>
          <a:noFill/>
          <a:ln w="9525">
            <a:solidFill>
              <a:schemeClr val="bg1"/>
            </a:solidFill>
            <a:miter lim="800000"/>
            <a:headEnd/>
            <a:tailEnd/>
          </a:ln>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just">
              <a:lnSpc>
                <a:spcPct val="100000"/>
              </a:lnSpc>
            </a:pPr>
            <a:r>
              <a:rPr lang="en-MY" altLang="zh-CN" sz="1800" dirty="0" err="1">
                <a:solidFill>
                  <a:schemeClr val="bg1"/>
                </a:solidFill>
              </a:rPr>
              <a:t>Jarak</a:t>
            </a:r>
            <a:r>
              <a:rPr lang="en-MY" altLang="zh-CN" sz="1800" dirty="0">
                <a:solidFill>
                  <a:schemeClr val="bg1"/>
                </a:solidFill>
              </a:rPr>
              <a:t> minimum </a:t>
            </a:r>
            <a:r>
              <a:rPr lang="en-MY" altLang="zh-CN" sz="1800" dirty="0" err="1">
                <a:solidFill>
                  <a:schemeClr val="bg1"/>
                </a:solidFill>
              </a:rPr>
              <a:t>untuk</a:t>
            </a:r>
            <a:r>
              <a:rPr lang="en-MY" altLang="zh-CN" sz="1800" dirty="0">
                <a:solidFill>
                  <a:schemeClr val="bg1"/>
                </a:solidFill>
              </a:rPr>
              <a:t> </a:t>
            </a:r>
            <a:r>
              <a:rPr lang="en-MY" altLang="zh-CN" sz="1800" dirty="0" err="1">
                <a:solidFill>
                  <a:schemeClr val="bg1"/>
                </a:solidFill>
              </a:rPr>
              <a:t>titik</a:t>
            </a:r>
            <a:r>
              <a:rPr lang="en-MY" altLang="zh-CN" sz="1800" dirty="0">
                <a:solidFill>
                  <a:schemeClr val="bg1"/>
                </a:solidFill>
              </a:rPr>
              <a:t> yang </a:t>
            </a:r>
            <a:r>
              <a:rPr lang="en-MY" altLang="zh-CN" sz="1800" dirty="0" err="1">
                <a:solidFill>
                  <a:schemeClr val="bg1"/>
                </a:solidFill>
              </a:rPr>
              <a:t>mempunyai</a:t>
            </a:r>
            <a:r>
              <a:rPr lang="en-MY" altLang="zh-CN" sz="1800" dirty="0">
                <a:solidFill>
                  <a:schemeClr val="bg1"/>
                </a:solidFill>
              </a:rPr>
              <a:t> </a:t>
            </a:r>
            <a:r>
              <a:rPr lang="en-MY" altLang="zh-CN" sz="1800" dirty="0" err="1">
                <a:solidFill>
                  <a:schemeClr val="bg1"/>
                </a:solidFill>
              </a:rPr>
              <a:t>ketumpatan</a:t>
            </a:r>
            <a:r>
              <a:rPr lang="en-MY" altLang="zh-CN" sz="1800" dirty="0">
                <a:solidFill>
                  <a:schemeClr val="bg1"/>
                </a:solidFill>
              </a:rPr>
              <a:t> maxima </a:t>
            </a:r>
            <a:endParaRPr lang="zh-CN" altLang="en-US" sz="1800" dirty="0">
              <a:solidFill>
                <a:schemeClr val="bg1"/>
              </a:solidFill>
            </a:endParaRPr>
          </a:p>
        </p:txBody>
      </p:sp>
      <p:grpSp>
        <p:nvGrpSpPr>
          <p:cNvPr id="55" name="组合 54"/>
          <p:cNvGrpSpPr>
            <a:grpSpLocks/>
          </p:cNvGrpSpPr>
          <p:nvPr/>
        </p:nvGrpSpPr>
        <p:grpSpPr bwMode="auto">
          <a:xfrm>
            <a:off x="8456084" y="3011869"/>
            <a:ext cx="736600" cy="736600"/>
            <a:chOff x="2307521" y="2283162"/>
            <a:chExt cx="551398" cy="551398"/>
          </a:xfrm>
        </p:grpSpPr>
        <p:sp>
          <p:nvSpPr>
            <p:cNvPr id="56" name="矩形 55"/>
            <p:cNvSpPr/>
            <p:nvPr/>
          </p:nvSpPr>
          <p:spPr>
            <a:xfrm>
              <a:off x="2307521" y="2283162"/>
              <a:ext cx="551398" cy="551398"/>
            </a:xfrm>
            <a:prstGeom prst="rect">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sp>
        <p:nvSpPr>
          <p:cNvPr id="65" name="十字形 64"/>
          <p:cNvSpPr/>
          <p:nvPr/>
        </p:nvSpPr>
        <p:spPr>
          <a:xfrm>
            <a:off x="8149167" y="4529520"/>
            <a:ext cx="368300" cy="368300"/>
          </a:xfrm>
          <a:prstGeom prst="plus">
            <a:avLst>
              <a:gd name="adj" fmla="val 413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nvGrpSpPr>
          <p:cNvPr id="3" name="组合 2"/>
          <p:cNvGrpSpPr>
            <a:grpSpLocks/>
          </p:cNvGrpSpPr>
          <p:nvPr/>
        </p:nvGrpSpPr>
        <p:grpSpPr bwMode="auto">
          <a:xfrm>
            <a:off x="8282765" y="213415"/>
            <a:ext cx="3643643" cy="2674254"/>
            <a:chOff x="7032501" y="989451"/>
            <a:chExt cx="1292078" cy="1441472"/>
          </a:xfrm>
        </p:grpSpPr>
        <p:sp>
          <p:nvSpPr>
            <p:cNvPr id="66" name="十字形 65"/>
            <p:cNvSpPr/>
            <p:nvPr/>
          </p:nvSpPr>
          <p:spPr>
            <a:xfrm>
              <a:off x="8016799" y="989451"/>
              <a:ext cx="290272" cy="426919"/>
            </a:xfrm>
            <a:prstGeom prst="plus">
              <a:avLst>
                <a:gd name="adj" fmla="val 413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67" name="文本框 66"/>
            <p:cNvSpPr txBox="1">
              <a:spLocks noChangeArrowheads="1"/>
            </p:cNvSpPr>
            <p:nvPr/>
          </p:nvSpPr>
          <p:spPr bwMode="auto">
            <a:xfrm>
              <a:off x="7032501" y="1485309"/>
              <a:ext cx="1292078" cy="945614"/>
            </a:xfrm>
            <a:prstGeom prst="rect">
              <a:avLst/>
            </a:prstGeom>
            <a:solidFill>
              <a:schemeClr val="accent3">
                <a:alpha val="50000"/>
              </a:schemeClr>
            </a:solidFill>
            <a:ln>
              <a:noFill/>
            </a:ln>
            <a:effectLst>
              <a:glow rad="63500">
                <a:schemeClr val="accent1">
                  <a:satMod val="175000"/>
                  <a:alpha val="40000"/>
                </a:schemeClr>
              </a:glow>
            </a:effectLst>
            <a:extLst/>
          </p:spPr>
          <p:style>
            <a:lnRef idx="0">
              <a:scrgbClr r="0" g="0" b="0"/>
            </a:lnRef>
            <a:fillRef idx="0">
              <a:scrgbClr r="0" g="0" b="0"/>
            </a:fillRef>
            <a:effectRef idx="0">
              <a:scrgbClr r="0" g="0" b="0"/>
            </a:effectRef>
            <a:fontRef idx="minor">
              <a:schemeClr val="lt1"/>
            </a:fontRef>
          </p:style>
          <p:txBody>
            <a:bodyPr wrap="square">
              <a:spAutoFit/>
            </a:bodyPr>
            <a:lstStyle>
              <a:defPPr>
                <a:defRPr lang="zh-CN"/>
              </a:defPPr>
              <a:lvl1pP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r">
                <a:lnSpc>
                  <a:spcPct val="100000"/>
                </a:lnSpc>
              </a:pPr>
              <a:r>
                <a:rPr lang="en-MY" altLang="zh-CN" sz="1800" dirty="0" err="1">
                  <a:solidFill>
                    <a:schemeClr val="bg1"/>
                  </a:solidFill>
                </a:rPr>
                <a:t>Jika</a:t>
              </a:r>
              <a:r>
                <a:rPr lang="en-MY" altLang="zh-CN" sz="1800" dirty="0">
                  <a:solidFill>
                    <a:schemeClr val="bg1"/>
                  </a:solidFill>
                </a:rPr>
                <a:t> (</a:t>
              </a:r>
              <a:r>
                <a:rPr lang="en-MY" altLang="zh-CN" sz="1800" dirty="0" err="1">
                  <a:solidFill>
                    <a:schemeClr val="bg1"/>
                  </a:solidFill>
                </a:rPr>
                <a:t>jarak</a:t>
              </a:r>
              <a:r>
                <a:rPr lang="en-MY" altLang="zh-CN" sz="1800" dirty="0">
                  <a:solidFill>
                    <a:schemeClr val="bg1"/>
                  </a:solidFill>
                </a:rPr>
                <a:t> &lt; 0.5 meter </a:t>
              </a:r>
              <a:r>
                <a:rPr lang="en-MY" altLang="zh-CN" sz="1800" dirty="0" err="1">
                  <a:solidFill>
                    <a:schemeClr val="bg1"/>
                  </a:solidFill>
                </a:rPr>
                <a:t>persegi</a:t>
              </a:r>
              <a:r>
                <a:rPr lang="en-MY" altLang="zh-CN" sz="1800" dirty="0">
                  <a:solidFill>
                    <a:schemeClr val="bg1"/>
                  </a:solidFill>
                </a:rPr>
                <a:t> </a:t>
              </a:r>
              <a:r>
                <a:rPr lang="en-MY" altLang="zh-CN" sz="1800" dirty="0" err="1">
                  <a:solidFill>
                    <a:schemeClr val="bg1"/>
                  </a:solidFill>
                </a:rPr>
                <a:t>setiap</a:t>
              </a:r>
              <a:r>
                <a:rPr lang="en-MY" altLang="zh-CN" sz="1800" dirty="0">
                  <a:solidFill>
                    <a:schemeClr val="bg1"/>
                  </a:solidFill>
                </a:rPr>
                <a:t> orang)</a:t>
              </a:r>
            </a:p>
            <a:p>
              <a:pPr marL="285750" indent="-285750" algn="r">
                <a:lnSpc>
                  <a:spcPct val="100000"/>
                </a:lnSpc>
                <a:buFont typeface="Wingdings" panose="05000000000000000000" pitchFamily="2" charset="2"/>
                <a:buChar char="Ø"/>
              </a:pPr>
              <a:r>
                <a:rPr lang="en-MY" altLang="zh-CN" sz="1800" dirty="0">
                  <a:solidFill>
                    <a:schemeClr val="bg1"/>
                  </a:solidFill>
                </a:rPr>
                <a:t>Kawasan </a:t>
              </a:r>
              <a:r>
                <a:rPr lang="en-MY" altLang="zh-CN" sz="1800" dirty="0" err="1">
                  <a:solidFill>
                    <a:schemeClr val="bg1"/>
                  </a:solidFill>
                </a:rPr>
                <a:t>tersebut</a:t>
              </a:r>
              <a:r>
                <a:rPr lang="en-MY" altLang="zh-CN" sz="1800" dirty="0">
                  <a:solidFill>
                    <a:schemeClr val="bg1"/>
                  </a:solidFill>
                </a:rPr>
                <a:t> </a:t>
              </a:r>
              <a:r>
                <a:rPr lang="en-MY" altLang="zh-CN" sz="1800" dirty="0" err="1">
                  <a:solidFill>
                    <a:schemeClr val="bg1"/>
                  </a:solidFill>
                </a:rPr>
                <a:t>akan</a:t>
              </a:r>
              <a:r>
                <a:rPr lang="en-MY" altLang="zh-CN" sz="1800" dirty="0">
                  <a:solidFill>
                    <a:schemeClr val="bg1"/>
                  </a:solidFill>
                </a:rPr>
                <a:t> </a:t>
              </a:r>
              <a:r>
                <a:rPr lang="en-MY" altLang="zh-CN" sz="1800" dirty="0" err="1">
                  <a:solidFill>
                    <a:schemeClr val="bg1"/>
                  </a:solidFill>
                </a:rPr>
                <a:t>ditandakan</a:t>
              </a:r>
              <a:r>
                <a:rPr lang="en-MY" altLang="zh-CN" sz="1800" dirty="0">
                  <a:solidFill>
                    <a:schemeClr val="bg1"/>
                  </a:solidFill>
                </a:rPr>
                <a:t> </a:t>
              </a:r>
              <a:r>
                <a:rPr lang="en-MY" altLang="zh-CN" sz="1800" dirty="0" err="1">
                  <a:solidFill>
                    <a:schemeClr val="bg1"/>
                  </a:solidFill>
                </a:rPr>
                <a:t>atas</a:t>
              </a:r>
              <a:r>
                <a:rPr lang="en-MY" altLang="zh-CN" sz="1800" dirty="0">
                  <a:solidFill>
                    <a:schemeClr val="bg1"/>
                  </a:solidFill>
                </a:rPr>
                <a:t> </a:t>
              </a:r>
              <a:r>
                <a:rPr lang="en-MY" altLang="zh-CN" sz="1800" dirty="0" err="1">
                  <a:solidFill>
                    <a:schemeClr val="bg1"/>
                  </a:solidFill>
                </a:rPr>
                <a:t>imej</a:t>
              </a:r>
              <a:r>
                <a:rPr lang="en-MY" altLang="zh-CN" sz="1800" dirty="0">
                  <a:solidFill>
                    <a:schemeClr val="bg1"/>
                  </a:solidFill>
                </a:rPr>
                <a:t> </a:t>
              </a:r>
              <a:r>
                <a:rPr lang="en-MY" altLang="zh-CN" sz="1800" dirty="0" err="1">
                  <a:solidFill>
                    <a:schemeClr val="bg1"/>
                  </a:solidFill>
                </a:rPr>
                <a:t>asli</a:t>
              </a:r>
              <a:r>
                <a:rPr lang="en-MY" altLang="zh-CN" sz="1800" dirty="0">
                  <a:solidFill>
                    <a:schemeClr val="bg1"/>
                  </a:solidFill>
                </a:rPr>
                <a:t> </a:t>
              </a:r>
            </a:p>
            <a:p>
              <a:pPr marL="285750" indent="-285750" algn="r">
                <a:lnSpc>
                  <a:spcPct val="100000"/>
                </a:lnSpc>
                <a:buFont typeface="Wingdings" panose="05000000000000000000" pitchFamily="2" charset="2"/>
                <a:buChar char="Ø"/>
              </a:pPr>
              <a:r>
                <a:rPr lang="en-MY" altLang="zh-CN" sz="1800" dirty="0">
                  <a:solidFill>
                    <a:schemeClr val="bg1"/>
                  </a:solidFill>
                </a:rPr>
                <a:t>Kawasan “mosh-pit” </a:t>
              </a:r>
              <a:r>
                <a:rPr lang="en-MY" altLang="zh-CN" sz="1800" dirty="0" err="1">
                  <a:solidFill>
                    <a:schemeClr val="bg1"/>
                  </a:solidFill>
                </a:rPr>
                <a:t>tumpat</a:t>
              </a:r>
              <a:r>
                <a:rPr lang="en-MY" altLang="zh-CN" sz="1800" dirty="0">
                  <a:solidFill>
                    <a:schemeClr val="bg1"/>
                  </a:solidFill>
                </a:rPr>
                <a:t> </a:t>
              </a:r>
              <a:r>
                <a:rPr lang="en-MY" altLang="zh-CN" sz="1800" dirty="0" err="1">
                  <a:solidFill>
                    <a:schemeClr val="bg1"/>
                  </a:solidFill>
                </a:rPr>
                <a:t>akan</a:t>
              </a:r>
              <a:r>
                <a:rPr lang="en-MY" altLang="zh-CN" sz="1800" dirty="0">
                  <a:solidFill>
                    <a:schemeClr val="bg1"/>
                  </a:solidFill>
                </a:rPr>
                <a:t> </a:t>
              </a:r>
              <a:r>
                <a:rPr lang="en-MY" altLang="zh-CN" sz="1800" dirty="0" err="1">
                  <a:solidFill>
                    <a:schemeClr val="bg1"/>
                  </a:solidFill>
                </a:rPr>
                <a:t>disenaraikan</a:t>
              </a:r>
              <a:endParaRPr lang="en-MY" altLang="zh-CN" sz="1800" dirty="0">
                <a:solidFill>
                  <a:schemeClr val="bg1"/>
                </a:solidFill>
              </a:endParaRPr>
            </a:p>
          </p:txBody>
        </p:sp>
      </p:grpSp>
      <p:sp>
        <p:nvSpPr>
          <p:cNvPr id="33" name="文本框 66">
            <a:extLst>
              <a:ext uri="{FF2B5EF4-FFF2-40B4-BE49-F238E27FC236}">
                <a16:creationId xmlns:a16="http://schemas.microsoft.com/office/drawing/2014/main" id="{D9444704-E932-451C-BA5F-12DF9582963D}"/>
              </a:ext>
            </a:extLst>
          </p:cNvPr>
          <p:cNvSpPr txBox="1">
            <a:spLocks noChangeArrowheads="1"/>
          </p:cNvSpPr>
          <p:nvPr/>
        </p:nvSpPr>
        <p:spPr bwMode="auto">
          <a:xfrm>
            <a:off x="420821" y="131743"/>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Reka</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Bentuk</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Seni</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Bina</a:t>
            </a:r>
          </a:p>
        </p:txBody>
      </p:sp>
      <p:sp>
        <p:nvSpPr>
          <p:cNvPr id="34" name="矩形 42">
            <a:extLst>
              <a:ext uri="{FF2B5EF4-FFF2-40B4-BE49-F238E27FC236}">
                <a16:creationId xmlns:a16="http://schemas.microsoft.com/office/drawing/2014/main" id="{F5183A5E-FD83-4036-B46B-218074F661AF}"/>
              </a:ext>
            </a:extLst>
          </p:cNvPr>
          <p:cNvSpPr/>
          <p:nvPr/>
        </p:nvSpPr>
        <p:spPr bwMode="auto">
          <a:xfrm>
            <a:off x="2907241" y="3013355"/>
            <a:ext cx="736600" cy="736600"/>
          </a:xfrm>
          <a:prstGeom prst="rect">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35" name="五角星 43">
            <a:extLst>
              <a:ext uri="{FF2B5EF4-FFF2-40B4-BE49-F238E27FC236}">
                <a16:creationId xmlns:a16="http://schemas.microsoft.com/office/drawing/2014/main" id="{1A7B9A52-0A39-4CA4-A7FB-44ADC98FA375}"/>
              </a:ext>
            </a:extLst>
          </p:cNvPr>
          <p:cNvSpPr/>
          <p:nvPr/>
        </p:nvSpPr>
        <p:spPr bwMode="auto">
          <a:xfrm>
            <a:off x="3106207" y="3205972"/>
            <a:ext cx="338666" cy="340782"/>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36" name="文本框 66">
            <a:extLst>
              <a:ext uri="{FF2B5EF4-FFF2-40B4-BE49-F238E27FC236}">
                <a16:creationId xmlns:a16="http://schemas.microsoft.com/office/drawing/2014/main" id="{2A617C95-32E5-43FF-8D48-6AA49B68B7F1}"/>
              </a:ext>
            </a:extLst>
          </p:cNvPr>
          <p:cNvSpPr txBox="1">
            <a:spLocks noChangeArrowheads="1"/>
          </p:cNvSpPr>
          <p:nvPr/>
        </p:nvSpPr>
        <p:spPr bwMode="auto">
          <a:xfrm>
            <a:off x="2163825" y="4067855"/>
            <a:ext cx="2671944" cy="923330"/>
          </a:xfrm>
          <a:prstGeom prst="rect">
            <a:avLst/>
          </a:prstGeom>
          <a:noFill/>
          <a:ln w="9525">
            <a:solidFill>
              <a:schemeClr val="bg1"/>
            </a:solidFill>
            <a:miter lim="800000"/>
            <a:headEnd/>
            <a:tailEnd/>
          </a:ln>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lnSpc>
                <a:spcPct val="100000"/>
              </a:lnSpc>
            </a:pPr>
            <a:r>
              <a:rPr lang="en-MY" altLang="zh-CN" sz="1800" dirty="0" err="1">
                <a:solidFill>
                  <a:schemeClr val="bg1"/>
                </a:solidFill>
              </a:rPr>
              <a:t>Titik</a:t>
            </a:r>
            <a:r>
              <a:rPr lang="en-MY" altLang="zh-CN" sz="1800" dirty="0">
                <a:solidFill>
                  <a:schemeClr val="bg1"/>
                </a:solidFill>
              </a:rPr>
              <a:t> yang </a:t>
            </a:r>
            <a:r>
              <a:rPr lang="en-MY" altLang="zh-CN" sz="1800" dirty="0" err="1">
                <a:solidFill>
                  <a:schemeClr val="bg1"/>
                </a:solidFill>
              </a:rPr>
              <a:t>mempunyai</a:t>
            </a:r>
            <a:r>
              <a:rPr lang="en-MY" altLang="zh-CN" sz="1800" dirty="0">
                <a:solidFill>
                  <a:schemeClr val="bg1"/>
                </a:solidFill>
              </a:rPr>
              <a:t> </a:t>
            </a:r>
            <a:r>
              <a:rPr lang="en-MY" altLang="zh-CN" sz="1800" dirty="0" err="1">
                <a:solidFill>
                  <a:schemeClr val="bg1"/>
                </a:solidFill>
              </a:rPr>
              <a:t>ketumpatan</a:t>
            </a:r>
            <a:r>
              <a:rPr lang="en-MY" altLang="zh-CN" sz="1800" dirty="0">
                <a:solidFill>
                  <a:schemeClr val="bg1"/>
                </a:solidFill>
              </a:rPr>
              <a:t> maxima </a:t>
            </a:r>
            <a:r>
              <a:rPr lang="en-MY" altLang="zh-CN" sz="1800" dirty="0" err="1">
                <a:solidFill>
                  <a:schemeClr val="bg1"/>
                </a:solidFill>
              </a:rPr>
              <a:t>akan</a:t>
            </a:r>
            <a:r>
              <a:rPr lang="en-MY" altLang="zh-CN" sz="1800" dirty="0">
                <a:solidFill>
                  <a:schemeClr val="bg1"/>
                </a:solidFill>
              </a:rPr>
              <a:t> </a:t>
            </a:r>
            <a:r>
              <a:rPr lang="en-MY" altLang="zh-CN" sz="1800" dirty="0" err="1">
                <a:solidFill>
                  <a:schemeClr val="bg1"/>
                </a:solidFill>
              </a:rPr>
              <a:t>dikenalkan</a:t>
            </a:r>
            <a:r>
              <a:rPr lang="en-MY" altLang="zh-CN" sz="1800" dirty="0">
                <a:solidFill>
                  <a:schemeClr val="bg1"/>
                </a:solidFill>
              </a:rPr>
              <a:t>. </a:t>
            </a:r>
            <a:endParaRPr lang="zh-CN" altLang="en-US" sz="1800" dirty="0">
              <a:solidFill>
                <a:schemeClr val="bg1"/>
              </a:solidFill>
            </a:endParaRPr>
          </a:p>
        </p:txBody>
      </p:sp>
    </p:spTree>
    <p:extLst>
      <p:ext uri="{BB962C8B-B14F-4D97-AF65-F5344CB8AC3E}">
        <p14:creationId xmlns:p14="http://schemas.microsoft.com/office/powerpoint/2010/main" val="11603849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par>
                                <p:cTn id="12" presetID="22" presetClass="entr" presetSubtype="8"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left)">
                                      <p:cBhvr>
                                        <p:cTn id="14" dur="1000"/>
                                        <p:tgtEl>
                                          <p:spTgt spid="29"/>
                                        </p:tgtEl>
                                      </p:cBhvr>
                                    </p:animEffect>
                                  </p:childTnLst>
                                </p:cTn>
                              </p:par>
                              <p:par>
                                <p:cTn id="15" presetID="53" presetClass="entr" presetSubtype="16" fill="hold" nodeType="withEffect">
                                  <p:stCondLst>
                                    <p:cond delay="2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750" fill="hold"/>
                                        <p:tgtEl>
                                          <p:spTgt spid="30"/>
                                        </p:tgtEl>
                                        <p:attrNameLst>
                                          <p:attrName>ppt_w</p:attrName>
                                        </p:attrNameLst>
                                      </p:cBhvr>
                                      <p:tavLst>
                                        <p:tav tm="0">
                                          <p:val>
                                            <p:fltVal val="0"/>
                                          </p:val>
                                        </p:tav>
                                        <p:tav tm="100000">
                                          <p:val>
                                            <p:strVal val="#ppt_w"/>
                                          </p:val>
                                        </p:tav>
                                      </p:tavLst>
                                    </p:anim>
                                    <p:anim calcmode="lin" valueType="num">
                                      <p:cBhvr>
                                        <p:cTn id="18" dur="750" fill="hold"/>
                                        <p:tgtEl>
                                          <p:spTgt spid="30"/>
                                        </p:tgtEl>
                                        <p:attrNameLst>
                                          <p:attrName>ppt_h</p:attrName>
                                        </p:attrNameLst>
                                      </p:cBhvr>
                                      <p:tavLst>
                                        <p:tav tm="0">
                                          <p:val>
                                            <p:fltVal val="0"/>
                                          </p:val>
                                        </p:tav>
                                        <p:tav tm="100000">
                                          <p:val>
                                            <p:strVal val="#ppt_h"/>
                                          </p:val>
                                        </p:tav>
                                      </p:tavLst>
                                    </p:anim>
                                    <p:animEffect transition="in" filter="fade">
                                      <p:cBhvr>
                                        <p:cTn id="19" dur="750"/>
                                        <p:tgtEl>
                                          <p:spTgt spid="30"/>
                                        </p:tgtEl>
                                      </p:cBhvr>
                                    </p:animEffect>
                                  </p:childTnLst>
                                </p:cTn>
                              </p:par>
                              <p:par>
                                <p:cTn id="20" presetID="2" presetClass="entr" presetSubtype="2" fill="hold" nodeType="withEffect">
                                  <p:stCondLst>
                                    <p:cond delay="20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1000" fill="hold"/>
                                        <p:tgtEl>
                                          <p:spTgt spid="45"/>
                                        </p:tgtEl>
                                        <p:attrNameLst>
                                          <p:attrName>ppt_x</p:attrName>
                                        </p:attrNameLst>
                                      </p:cBhvr>
                                      <p:tavLst>
                                        <p:tav tm="0">
                                          <p:val>
                                            <p:strVal val="1+#ppt_w/2"/>
                                          </p:val>
                                        </p:tav>
                                        <p:tav tm="100000">
                                          <p:val>
                                            <p:strVal val="#ppt_x"/>
                                          </p:val>
                                        </p:tav>
                                      </p:tavLst>
                                    </p:anim>
                                    <p:anim calcmode="lin" valueType="num">
                                      <p:cBhvr additive="base">
                                        <p:cTn id="23" dur="10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Effect transition="in" filter="fade">
                                      <p:cBhvr>
                                        <p:cTn id="35" dur="500"/>
                                        <p:tgtEl>
                                          <p:spTgt spid="35"/>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ppt_x"/>
                                          </p:val>
                                        </p:tav>
                                        <p:tav tm="100000">
                                          <p:val>
                                            <p:strVal val="#ppt_x"/>
                                          </p:val>
                                        </p:tav>
                                      </p:tavLst>
                                    </p:anim>
                                    <p:anim calcmode="lin" valueType="num">
                                      <p:cBhvr additive="base">
                                        <p:cTn id="3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750" fill="hold"/>
                                        <p:tgtEl>
                                          <p:spTgt spid="42"/>
                                        </p:tgtEl>
                                        <p:attrNameLst>
                                          <p:attrName>ppt_w</p:attrName>
                                        </p:attrNameLst>
                                      </p:cBhvr>
                                      <p:tavLst>
                                        <p:tav tm="0">
                                          <p:val>
                                            <p:fltVal val="0"/>
                                          </p:val>
                                        </p:tav>
                                        <p:tav tm="100000">
                                          <p:val>
                                            <p:strVal val="#ppt_w"/>
                                          </p:val>
                                        </p:tav>
                                      </p:tavLst>
                                    </p:anim>
                                    <p:anim calcmode="lin" valueType="num">
                                      <p:cBhvr>
                                        <p:cTn id="45" dur="750" fill="hold"/>
                                        <p:tgtEl>
                                          <p:spTgt spid="42"/>
                                        </p:tgtEl>
                                        <p:attrNameLst>
                                          <p:attrName>ppt_h</p:attrName>
                                        </p:attrNameLst>
                                      </p:cBhvr>
                                      <p:tavLst>
                                        <p:tav tm="0">
                                          <p:val>
                                            <p:fltVal val="0"/>
                                          </p:val>
                                        </p:tav>
                                        <p:tav tm="100000">
                                          <p:val>
                                            <p:strVal val="#ppt_h"/>
                                          </p:val>
                                        </p:tav>
                                      </p:tavLst>
                                    </p:anim>
                                    <p:animEffect transition="in" filter="fade">
                                      <p:cBhvr>
                                        <p:cTn id="46" dur="750"/>
                                        <p:tgtEl>
                                          <p:spTgt spid="42"/>
                                        </p:tgtEl>
                                      </p:cBhvr>
                                    </p:animEffect>
                                  </p:childTnLst>
                                </p:cTn>
                              </p:par>
                              <p:par>
                                <p:cTn id="47" presetID="2" presetClass="entr" presetSubtype="4" fill="hold" grpId="0" nodeType="withEffect">
                                  <p:stCondLst>
                                    <p:cond delay="0"/>
                                  </p:stCondLst>
                                  <p:childTnLst>
                                    <p:set>
                                      <p:cBhvr>
                                        <p:cTn id="48" dur="1" fill="hold">
                                          <p:stCondLst>
                                            <p:cond delay="0"/>
                                          </p:stCondLst>
                                        </p:cTn>
                                        <p:tgtEl>
                                          <p:spTgt spid="29713"/>
                                        </p:tgtEl>
                                        <p:attrNameLst>
                                          <p:attrName>style.visibility</p:attrName>
                                        </p:attrNameLst>
                                      </p:cBhvr>
                                      <p:to>
                                        <p:strVal val="visible"/>
                                      </p:to>
                                    </p:set>
                                    <p:anim calcmode="lin" valueType="num">
                                      <p:cBhvr additive="base">
                                        <p:cTn id="49" dur="500" fill="hold"/>
                                        <p:tgtEl>
                                          <p:spTgt spid="29713"/>
                                        </p:tgtEl>
                                        <p:attrNameLst>
                                          <p:attrName>ppt_x</p:attrName>
                                        </p:attrNameLst>
                                      </p:cBhvr>
                                      <p:tavLst>
                                        <p:tav tm="0">
                                          <p:val>
                                            <p:strVal val="#ppt_x"/>
                                          </p:val>
                                        </p:tav>
                                        <p:tav tm="100000">
                                          <p:val>
                                            <p:strVal val="#ppt_x"/>
                                          </p:val>
                                        </p:tav>
                                      </p:tavLst>
                                    </p:anim>
                                    <p:anim calcmode="lin" valueType="num">
                                      <p:cBhvr additive="base">
                                        <p:cTn id="50" dur="500" fill="hold"/>
                                        <p:tgtEl>
                                          <p:spTgt spid="297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750" fill="hold"/>
                                        <p:tgtEl>
                                          <p:spTgt spid="55"/>
                                        </p:tgtEl>
                                        <p:attrNameLst>
                                          <p:attrName>ppt_w</p:attrName>
                                        </p:attrNameLst>
                                      </p:cBhvr>
                                      <p:tavLst>
                                        <p:tav tm="0">
                                          <p:val>
                                            <p:fltVal val="0"/>
                                          </p:val>
                                        </p:tav>
                                        <p:tav tm="100000">
                                          <p:val>
                                            <p:strVal val="#ppt_w"/>
                                          </p:val>
                                        </p:tav>
                                      </p:tavLst>
                                    </p:anim>
                                    <p:anim calcmode="lin" valueType="num">
                                      <p:cBhvr>
                                        <p:cTn id="56" dur="750" fill="hold"/>
                                        <p:tgtEl>
                                          <p:spTgt spid="55"/>
                                        </p:tgtEl>
                                        <p:attrNameLst>
                                          <p:attrName>ppt_h</p:attrName>
                                        </p:attrNameLst>
                                      </p:cBhvr>
                                      <p:tavLst>
                                        <p:tav tm="0">
                                          <p:val>
                                            <p:fltVal val="0"/>
                                          </p:val>
                                        </p:tav>
                                        <p:tav tm="100000">
                                          <p:val>
                                            <p:strVal val="#ppt_h"/>
                                          </p:val>
                                        </p:tav>
                                      </p:tavLst>
                                    </p:anim>
                                    <p:animEffect transition="in" filter="fade">
                                      <p:cBhvr>
                                        <p:cTn id="57" dur="750"/>
                                        <p:tgtEl>
                                          <p:spTgt spid="55"/>
                                        </p:tgtEl>
                                      </p:cBhvr>
                                    </p:animEffect>
                                  </p:childTnLst>
                                </p:cTn>
                              </p:par>
                            </p:childTnLst>
                          </p:cTn>
                        </p:par>
                        <p:par>
                          <p:cTn id="58" fill="hold">
                            <p:stCondLst>
                              <p:cond delay="750"/>
                            </p:stCondLst>
                            <p:childTnLst>
                              <p:par>
                                <p:cTn id="59" presetID="53" presetClass="entr" presetSubtype="16" fill="hold" grpId="0" nodeType="after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p:cTn id="61" dur="750" fill="hold"/>
                                        <p:tgtEl>
                                          <p:spTgt spid="2"/>
                                        </p:tgtEl>
                                        <p:attrNameLst>
                                          <p:attrName>ppt_w</p:attrName>
                                        </p:attrNameLst>
                                      </p:cBhvr>
                                      <p:tavLst>
                                        <p:tav tm="0">
                                          <p:val>
                                            <p:fltVal val="0"/>
                                          </p:val>
                                        </p:tav>
                                        <p:tav tm="100000">
                                          <p:val>
                                            <p:strVal val="#ppt_w"/>
                                          </p:val>
                                        </p:tav>
                                      </p:tavLst>
                                    </p:anim>
                                    <p:anim calcmode="lin" valueType="num">
                                      <p:cBhvr>
                                        <p:cTn id="62" dur="750" fill="hold"/>
                                        <p:tgtEl>
                                          <p:spTgt spid="2"/>
                                        </p:tgtEl>
                                        <p:attrNameLst>
                                          <p:attrName>ppt_h</p:attrName>
                                        </p:attrNameLst>
                                      </p:cBhvr>
                                      <p:tavLst>
                                        <p:tav tm="0">
                                          <p:val>
                                            <p:fltVal val="0"/>
                                          </p:val>
                                        </p:tav>
                                        <p:tav tm="100000">
                                          <p:val>
                                            <p:strVal val="#ppt_h"/>
                                          </p:val>
                                        </p:tav>
                                      </p:tavLst>
                                    </p:anim>
                                    <p:animEffect transition="in" filter="fade">
                                      <p:cBhvr>
                                        <p:cTn id="63" dur="750"/>
                                        <p:tgtEl>
                                          <p:spTgt spid="2"/>
                                        </p:tgtEl>
                                      </p:cBhvr>
                                    </p:animEffect>
                                  </p:childTnLst>
                                </p:cTn>
                              </p:par>
                              <p:par>
                                <p:cTn id="64" presetID="6" presetClass="emph" presetSubtype="0" autoRev="1" fill="hold" grpId="1" nodeType="withEffect">
                                  <p:stCondLst>
                                    <p:cond delay="0"/>
                                  </p:stCondLst>
                                  <p:childTnLst>
                                    <p:animScale>
                                      <p:cBhvr>
                                        <p:cTn id="65" dur="1000" fill="hold"/>
                                        <p:tgtEl>
                                          <p:spTgt spid="2"/>
                                        </p:tgtEl>
                                      </p:cBhvr>
                                      <p:by x="150000" y="150000"/>
                                    </p:animScale>
                                  </p:childTnLst>
                                </p:cTn>
                              </p:par>
                              <p:par>
                                <p:cTn id="66" presetID="53" presetClass="entr" presetSubtype="16"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 calcmode="lin" valueType="num">
                                      <p:cBhvr>
                                        <p:cTn id="68" dur="750" fill="hold"/>
                                        <p:tgtEl>
                                          <p:spTgt spid="63"/>
                                        </p:tgtEl>
                                        <p:attrNameLst>
                                          <p:attrName>ppt_w</p:attrName>
                                        </p:attrNameLst>
                                      </p:cBhvr>
                                      <p:tavLst>
                                        <p:tav tm="0">
                                          <p:val>
                                            <p:fltVal val="0"/>
                                          </p:val>
                                        </p:tav>
                                        <p:tav tm="100000">
                                          <p:val>
                                            <p:strVal val="#ppt_w"/>
                                          </p:val>
                                        </p:tav>
                                      </p:tavLst>
                                    </p:anim>
                                    <p:anim calcmode="lin" valueType="num">
                                      <p:cBhvr>
                                        <p:cTn id="69" dur="750" fill="hold"/>
                                        <p:tgtEl>
                                          <p:spTgt spid="63"/>
                                        </p:tgtEl>
                                        <p:attrNameLst>
                                          <p:attrName>ppt_h</p:attrName>
                                        </p:attrNameLst>
                                      </p:cBhvr>
                                      <p:tavLst>
                                        <p:tav tm="0">
                                          <p:val>
                                            <p:fltVal val="0"/>
                                          </p:val>
                                        </p:tav>
                                        <p:tav tm="100000">
                                          <p:val>
                                            <p:strVal val="#ppt_h"/>
                                          </p:val>
                                        </p:tav>
                                      </p:tavLst>
                                    </p:anim>
                                    <p:animEffect transition="in" filter="fade">
                                      <p:cBhvr>
                                        <p:cTn id="70" dur="750"/>
                                        <p:tgtEl>
                                          <p:spTgt spid="63"/>
                                        </p:tgtEl>
                                      </p:cBhvr>
                                    </p:animEffect>
                                  </p:childTnLst>
                                </p:cTn>
                              </p:par>
                              <p:par>
                                <p:cTn id="71" presetID="6" presetClass="emph" presetSubtype="0" autoRev="1" fill="hold" grpId="1" nodeType="withEffect">
                                  <p:stCondLst>
                                    <p:cond delay="0"/>
                                  </p:stCondLst>
                                  <p:childTnLst>
                                    <p:animScale>
                                      <p:cBhvr>
                                        <p:cTn id="72" dur="1000" fill="hold"/>
                                        <p:tgtEl>
                                          <p:spTgt spid="63"/>
                                        </p:tgtEl>
                                      </p:cBhvr>
                                      <p:by x="150000" y="150000"/>
                                    </p:animScale>
                                  </p:childTnLst>
                                </p:cTn>
                              </p:par>
                              <p:par>
                                <p:cTn id="73" presetID="53" presetClass="entr" presetSubtype="16"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 calcmode="lin" valueType="num">
                                      <p:cBhvr>
                                        <p:cTn id="75" dur="750" fill="hold"/>
                                        <p:tgtEl>
                                          <p:spTgt spid="64"/>
                                        </p:tgtEl>
                                        <p:attrNameLst>
                                          <p:attrName>ppt_w</p:attrName>
                                        </p:attrNameLst>
                                      </p:cBhvr>
                                      <p:tavLst>
                                        <p:tav tm="0">
                                          <p:val>
                                            <p:fltVal val="0"/>
                                          </p:val>
                                        </p:tav>
                                        <p:tav tm="100000">
                                          <p:val>
                                            <p:strVal val="#ppt_w"/>
                                          </p:val>
                                        </p:tav>
                                      </p:tavLst>
                                    </p:anim>
                                    <p:anim calcmode="lin" valueType="num">
                                      <p:cBhvr>
                                        <p:cTn id="76" dur="750" fill="hold"/>
                                        <p:tgtEl>
                                          <p:spTgt spid="64"/>
                                        </p:tgtEl>
                                        <p:attrNameLst>
                                          <p:attrName>ppt_h</p:attrName>
                                        </p:attrNameLst>
                                      </p:cBhvr>
                                      <p:tavLst>
                                        <p:tav tm="0">
                                          <p:val>
                                            <p:fltVal val="0"/>
                                          </p:val>
                                        </p:tav>
                                        <p:tav tm="100000">
                                          <p:val>
                                            <p:strVal val="#ppt_h"/>
                                          </p:val>
                                        </p:tav>
                                      </p:tavLst>
                                    </p:anim>
                                    <p:animEffect transition="in" filter="fade">
                                      <p:cBhvr>
                                        <p:cTn id="77" dur="750"/>
                                        <p:tgtEl>
                                          <p:spTgt spid="64"/>
                                        </p:tgtEl>
                                      </p:cBhvr>
                                    </p:animEffect>
                                  </p:childTnLst>
                                </p:cTn>
                              </p:par>
                              <p:par>
                                <p:cTn id="78" presetID="6" presetClass="emph" presetSubtype="0" autoRev="1" fill="hold" grpId="1" nodeType="withEffect">
                                  <p:stCondLst>
                                    <p:cond delay="0"/>
                                  </p:stCondLst>
                                  <p:childTnLst>
                                    <p:animScale>
                                      <p:cBhvr>
                                        <p:cTn id="79" dur="1000" fill="hold"/>
                                        <p:tgtEl>
                                          <p:spTgt spid="64"/>
                                        </p:tgtEl>
                                      </p:cBhvr>
                                      <p:by x="150000" y="150000"/>
                                    </p:animScale>
                                  </p:childTnLst>
                                </p:cTn>
                              </p:par>
                              <p:par>
                                <p:cTn id="80" presetID="53" presetClass="entr" presetSubtype="16"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p:cTn id="82" dur="750" fill="hold"/>
                                        <p:tgtEl>
                                          <p:spTgt spid="3"/>
                                        </p:tgtEl>
                                        <p:attrNameLst>
                                          <p:attrName>ppt_w</p:attrName>
                                        </p:attrNameLst>
                                      </p:cBhvr>
                                      <p:tavLst>
                                        <p:tav tm="0">
                                          <p:val>
                                            <p:fltVal val="0"/>
                                          </p:val>
                                        </p:tav>
                                        <p:tav tm="100000">
                                          <p:val>
                                            <p:strVal val="#ppt_w"/>
                                          </p:val>
                                        </p:tav>
                                      </p:tavLst>
                                    </p:anim>
                                    <p:anim calcmode="lin" valueType="num">
                                      <p:cBhvr>
                                        <p:cTn id="83" dur="750" fill="hold"/>
                                        <p:tgtEl>
                                          <p:spTgt spid="3"/>
                                        </p:tgtEl>
                                        <p:attrNameLst>
                                          <p:attrName>ppt_h</p:attrName>
                                        </p:attrNameLst>
                                      </p:cBhvr>
                                      <p:tavLst>
                                        <p:tav tm="0">
                                          <p:val>
                                            <p:fltVal val="0"/>
                                          </p:val>
                                        </p:tav>
                                        <p:tav tm="100000">
                                          <p:val>
                                            <p:strVal val="#ppt_h"/>
                                          </p:val>
                                        </p:tav>
                                      </p:tavLst>
                                    </p:anim>
                                    <p:animEffect transition="in" filter="fade">
                                      <p:cBhvr>
                                        <p:cTn id="84" dur="750"/>
                                        <p:tgtEl>
                                          <p:spTgt spid="3"/>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p:cTn id="87" dur="750" fill="hold"/>
                                        <p:tgtEl>
                                          <p:spTgt spid="65"/>
                                        </p:tgtEl>
                                        <p:attrNameLst>
                                          <p:attrName>ppt_w</p:attrName>
                                        </p:attrNameLst>
                                      </p:cBhvr>
                                      <p:tavLst>
                                        <p:tav tm="0">
                                          <p:val>
                                            <p:fltVal val="0"/>
                                          </p:val>
                                        </p:tav>
                                        <p:tav tm="100000">
                                          <p:val>
                                            <p:strVal val="#ppt_w"/>
                                          </p:val>
                                        </p:tav>
                                      </p:tavLst>
                                    </p:anim>
                                    <p:anim calcmode="lin" valueType="num">
                                      <p:cBhvr>
                                        <p:cTn id="88" dur="750" fill="hold"/>
                                        <p:tgtEl>
                                          <p:spTgt spid="65"/>
                                        </p:tgtEl>
                                        <p:attrNameLst>
                                          <p:attrName>ppt_h</p:attrName>
                                        </p:attrNameLst>
                                      </p:cBhvr>
                                      <p:tavLst>
                                        <p:tav tm="0">
                                          <p:val>
                                            <p:fltVal val="0"/>
                                          </p:val>
                                        </p:tav>
                                        <p:tav tm="100000">
                                          <p:val>
                                            <p:strVal val="#ppt_h"/>
                                          </p:val>
                                        </p:tav>
                                      </p:tavLst>
                                    </p:anim>
                                    <p:animEffect transition="in" filter="fade">
                                      <p:cBhvr>
                                        <p:cTn id="89"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3" grpId="0" animBg="1"/>
      <p:bldP spid="63" grpId="1" animBg="1"/>
      <p:bldP spid="64" grpId="0" animBg="1"/>
      <p:bldP spid="64" grpId="1" animBg="1"/>
      <p:bldP spid="29713" grpId="0" animBg="1"/>
      <p:bldP spid="65" grpId="0" animBg="1"/>
      <p:bldP spid="33" grpId="0"/>
      <p:bldP spid="34" grpId="0" animBg="1"/>
      <p:bldP spid="35"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18202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6000" y="365125"/>
            <a:ext cx="11160000" cy="644525"/>
          </a:xfrm>
        </p:spPr>
        <p:txBody>
          <a:bodyPr>
            <a:normAutofit fontScale="90000"/>
          </a:bodyPr>
          <a:lstStyle/>
          <a:p>
            <a:r>
              <a:rPr lang="zh-CN" altLang="en-US" dirty="0">
                <a:latin typeface="微软雅黑" panose="020B0503020204020204" pitchFamily="34" charset="-122"/>
                <a:ea typeface="微软雅黑" panose="020B0503020204020204" pitchFamily="34" charset="-122"/>
              </a:rPr>
              <a:t>我们的愿景</a:t>
            </a:r>
            <a:endParaRPr lang="en-US" altLang="zh-CN" dirty="0">
              <a:latin typeface="微软雅黑" panose="020B0503020204020204" pitchFamily="34" charset="-122"/>
              <a:ea typeface="微软雅黑" panose="020B0503020204020204" pitchFamily="34" charset="-122"/>
            </a:endParaRPr>
          </a:p>
        </p:txBody>
      </p:sp>
      <p:sp>
        <p:nvSpPr>
          <p:cNvPr id="54" name="灯片编号占位符 53"/>
          <p:cNvSpPr>
            <a:spLocks noGrp="1"/>
          </p:cNvSpPr>
          <p:nvPr>
            <p:ph type="sldNum" sz="quarter" idx="12"/>
          </p:nvPr>
        </p:nvSpPr>
        <p:spPr/>
        <p:txBody>
          <a:bodyPr/>
          <a:lstStyle/>
          <a:p>
            <a:fld id="{18AF668F-848C-4CC0-8143-F2E483CC7783}" type="slidenum">
              <a:rPr lang="zh-CN" altLang="en-US" smtClean="0"/>
              <a:t>23</a:t>
            </a:fld>
            <a:endParaRPr lang="zh-CN" altLang="en-US"/>
          </a:p>
        </p:txBody>
      </p:sp>
      <p:sp>
        <p:nvSpPr>
          <p:cNvPr id="61" name="矩形 60"/>
          <p:cNvSpPr/>
          <p:nvPr/>
        </p:nvSpPr>
        <p:spPr>
          <a:xfrm>
            <a:off x="698500" y="3865209"/>
            <a:ext cx="2332478" cy="1184940"/>
          </a:xfrm>
          <a:prstGeom prst="rect">
            <a:avLst/>
          </a:prstGeom>
        </p:spPr>
        <p:txBody>
          <a:bodyPr wrap="square">
            <a:spAutoFit/>
          </a:bodyPr>
          <a:lstStyle/>
          <a:p>
            <a:pPr algn="ctr">
              <a:lnSpc>
                <a:spcPct val="150000"/>
              </a:lnSpc>
              <a:spcAft>
                <a:spcPts val="600"/>
              </a:spcAft>
            </a:pPr>
            <a:r>
              <a:rPr lang="zh-CN" altLang="en-US" sz="1400" dirty="0">
                <a:solidFill>
                  <a:schemeClr val="bg1"/>
                </a:solidFill>
                <a:latin typeface="+mj-ea"/>
                <a:ea typeface="+mj-ea"/>
              </a:rPr>
              <a:t>发展的方向</a:t>
            </a:r>
            <a:endParaRPr lang="en-US" altLang="zh-CN" sz="1400" dirty="0">
              <a:solidFill>
                <a:schemeClr val="bg1"/>
              </a:solidFill>
              <a:latin typeface="+mj-ea"/>
              <a:ea typeface="+mj-ea"/>
            </a:endParaRPr>
          </a:p>
          <a:p>
            <a:pPr algn="ctr">
              <a:lnSpc>
                <a:spcPct val="150000"/>
              </a:lnSpc>
              <a:spcAft>
                <a:spcPts val="600"/>
              </a:spcAft>
            </a:pPr>
            <a:r>
              <a:rPr lang="zh-CN" altLang="en-US" sz="1000" dirty="0">
                <a:solidFill>
                  <a:schemeClr val="bg1"/>
                </a:solidFill>
                <a:latin typeface="+mn-ea"/>
              </a:rPr>
              <a:t>我们坚持以客户为中心，快速响应客户需求，持续为客户创造长期价值进而成就客户</a:t>
            </a:r>
            <a:endParaRPr lang="en-US" altLang="zh-CN" sz="1000" dirty="0">
              <a:solidFill>
                <a:schemeClr val="bg1"/>
              </a:solidFill>
              <a:latin typeface="+mn-ea"/>
            </a:endParaRPr>
          </a:p>
        </p:txBody>
      </p:sp>
      <p:grpSp>
        <p:nvGrpSpPr>
          <p:cNvPr id="74" name="组合 73"/>
          <p:cNvGrpSpPr/>
          <p:nvPr/>
        </p:nvGrpSpPr>
        <p:grpSpPr>
          <a:xfrm>
            <a:off x="1291078" y="2506585"/>
            <a:ext cx="1147322" cy="1147322"/>
            <a:chOff x="1291078" y="2506585"/>
            <a:chExt cx="1147322" cy="1147322"/>
          </a:xfrm>
        </p:grpSpPr>
        <p:sp>
          <p:nvSpPr>
            <p:cNvPr id="63" name="椭圆 62"/>
            <p:cNvSpPr/>
            <p:nvPr/>
          </p:nvSpPr>
          <p:spPr>
            <a:xfrm>
              <a:off x="1291078" y="2506585"/>
              <a:ext cx="1147322" cy="114732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Freeform 6"/>
            <p:cNvSpPr>
              <a:spLocks noEditPoints="1"/>
            </p:cNvSpPr>
            <p:nvPr/>
          </p:nvSpPr>
          <p:spPr bwMode="auto">
            <a:xfrm>
              <a:off x="1622943" y="2838450"/>
              <a:ext cx="483592" cy="483592"/>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endParaRPr>
            </a:p>
          </p:txBody>
        </p:sp>
      </p:grpSp>
      <p:sp>
        <p:nvSpPr>
          <p:cNvPr id="66" name="矩形 65"/>
          <p:cNvSpPr/>
          <p:nvPr/>
        </p:nvSpPr>
        <p:spPr>
          <a:xfrm>
            <a:off x="3519341" y="3865209"/>
            <a:ext cx="2332478" cy="1184940"/>
          </a:xfrm>
          <a:prstGeom prst="rect">
            <a:avLst/>
          </a:prstGeom>
        </p:spPr>
        <p:txBody>
          <a:bodyPr wrap="square">
            <a:spAutoFit/>
          </a:bodyPr>
          <a:lstStyle/>
          <a:p>
            <a:pPr algn="ctr">
              <a:lnSpc>
                <a:spcPct val="150000"/>
              </a:lnSpc>
              <a:spcAft>
                <a:spcPts val="600"/>
              </a:spcAft>
            </a:pPr>
            <a:r>
              <a:rPr lang="zh-CN" altLang="en-US" sz="1400" dirty="0">
                <a:solidFill>
                  <a:schemeClr val="bg1"/>
                </a:solidFill>
                <a:latin typeface="+mj-ea"/>
                <a:ea typeface="+mj-ea"/>
              </a:rPr>
              <a:t>业务的目标</a:t>
            </a:r>
            <a:endParaRPr lang="en-US" altLang="zh-CN" sz="1400" dirty="0">
              <a:solidFill>
                <a:schemeClr val="bg1"/>
              </a:solidFill>
              <a:latin typeface="+mj-ea"/>
              <a:ea typeface="+mj-ea"/>
            </a:endParaRPr>
          </a:p>
          <a:p>
            <a:pPr algn="ctr">
              <a:lnSpc>
                <a:spcPct val="150000"/>
              </a:lnSpc>
              <a:spcAft>
                <a:spcPts val="600"/>
              </a:spcAft>
            </a:pPr>
            <a:r>
              <a:rPr lang="zh-CN" altLang="en-US" sz="1000" dirty="0">
                <a:solidFill>
                  <a:schemeClr val="bg1"/>
                </a:solidFill>
                <a:latin typeface="+mn-ea"/>
              </a:rPr>
              <a:t>我们坚持以客户为中心，快速响应客户需求，持续为客户创造长期价值进而成就客户</a:t>
            </a:r>
            <a:endParaRPr lang="en-US" altLang="zh-CN" sz="1000" dirty="0">
              <a:solidFill>
                <a:schemeClr val="bg1"/>
              </a:solidFill>
              <a:latin typeface="+mn-ea"/>
            </a:endParaRPr>
          </a:p>
        </p:txBody>
      </p:sp>
      <p:grpSp>
        <p:nvGrpSpPr>
          <p:cNvPr id="75" name="组合 74"/>
          <p:cNvGrpSpPr/>
          <p:nvPr/>
        </p:nvGrpSpPr>
        <p:grpSpPr>
          <a:xfrm>
            <a:off x="4111919" y="2506585"/>
            <a:ext cx="1147322" cy="1147322"/>
            <a:chOff x="4111919" y="2506585"/>
            <a:chExt cx="1147322" cy="1147322"/>
          </a:xfrm>
        </p:grpSpPr>
        <p:sp>
          <p:nvSpPr>
            <p:cNvPr id="68" name="椭圆 67"/>
            <p:cNvSpPr/>
            <p:nvPr/>
          </p:nvSpPr>
          <p:spPr>
            <a:xfrm>
              <a:off x="4111919" y="2506585"/>
              <a:ext cx="1147322" cy="114732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Freeform 37"/>
            <p:cNvSpPr>
              <a:spLocks noEditPoints="1"/>
            </p:cNvSpPr>
            <p:nvPr/>
          </p:nvSpPr>
          <p:spPr bwMode="auto">
            <a:xfrm>
              <a:off x="4444175" y="2828925"/>
              <a:ext cx="481224" cy="483592"/>
            </a:xfrm>
            <a:custGeom>
              <a:avLst/>
              <a:gdLst>
                <a:gd name="T0" fmla="*/ 912 w 1018"/>
                <a:gd name="T1" fmla="*/ 322 h 1018"/>
                <a:gd name="T2" fmla="*/ 779 w 1018"/>
                <a:gd name="T3" fmla="*/ 156 h 1018"/>
                <a:gd name="T4" fmla="*/ 582 w 1018"/>
                <a:gd name="T5" fmla="*/ 70 h 1018"/>
                <a:gd name="T6" fmla="*/ 515 w 1018"/>
                <a:gd name="T7" fmla="*/ 1 h 1018"/>
                <a:gd name="T8" fmla="*/ 478 w 1018"/>
                <a:gd name="T9" fmla="*/ 65 h 1018"/>
                <a:gd name="T10" fmla="*/ 288 w 1018"/>
                <a:gd name="T11" fmla="*/ 123 h 1018"/>
                <a:gd name="T12" fmla="*/ 133 w 1018"/>
                <a:gd name="T13" fmla="*/ 270 h 1018"/>
                <a:gd name="T14" fmla="*/ 66 w 1018"/>
                <a:gd name="T15" fmla="*/ 477 h 1018"/>
                <a:gd name="T16" fmla="*/ 0 w 1018"/>
                <a:gd name="T17" fmla="*/ 509 h 1018"/>
                <a:gd name="T18" fmla="*/ 68 w 1018"/>
                <a:gd name="T19" fmla="*/ 561 h 1018"/>
                <a:gd name="T20" fmla="*/ 145 w 1018"/>
                <a:gd name="T21" fmla="*/ 764 h 1018"/>
                <a:gd name="T22" fmla="*/ 305 w 1018"/>
                <a:gd name="T23" fmla="*/ 903 h 1018"/>
                <a:gd name="T24" fmla="*/ 478 w 1018"/>
                <a:gd name="T25" fmla="*/ 986 h 1018"/>
                <a:gd name="T26" fmla="*/ 522 w 1018"/>
                <a:gd name="T27" fmla="*/ 1015 h 1018"/>
                <a:gd name="T28" fmla="*/ 601 w 1018"/>
                <a:gd name="T29" fmla="*/ 944 h 1018"/>
                <a:gd name="T30" fmla="*/ 795 w 1018"/>
                <a:gd name="T31" fmla="*/ 850 h 1018"/>
                <a:gd name="T32" fmla="*/ 921 w 1018"/>
                <a:gd name="T33" fmla="*/ 678 h 1018"/>
                <a:gd name="T34" fmla="*/ 998 w 1018"/>
                <a:gd name="T35" fmla="*/ 539 h 1018"/>
                <a:gd name="T36" fmla="*/ 1009 w 1018"/>
                <a:gd name="T37" fmla="*/ 486 h 1018"/>
                <a:gd name="T38" fmla="*/ 881 w 1018"/>
                <a:gd name="T39" fmla="*/ 591 h 1018"/>
                <a:gd name="T40" fmla="*/ 800 w 1018"/>
                <a:gd name="T41" fmla="*/ 754 h 1018"/>
                <a:gd name="T42" fmla="*/ 656 w 1018"/>
                <a:gd name="T43" fmla="*/ 860 h 1018"/>
                <a:gd name="T44" fmla="*/ 539 w 1018"/>
                <a:gd name="T45" fmla="*/ 814 h 1018"/>
                <a:gd name="T46" fmla="*/ 486 w 1018"/>
                <a:gd name="T47" fmla="*/ 805 h 1018"/>
                <a:gd name="T48" fmla="*/ 394 w 1018"/>
                <a:gd name="T49" fmla="*/ 872 h 1018"/>
                <a:gd name="T50" fmla="*/ 239 w 1018"/>
                <a:gd name="T51" fmla="*/ 778 h 1018"/>
                <a:gd name="T52" fmla="*/ 145 w 1018"/>
                <a:gd name="T53" fmla="*/ 624 h 1018"/>
                <a:gd name="T54" fmla="*/ 214 w 1018"/>
                <a:gd name="T55" fmla="*/ 531 h 1018"/>
                <a:gd name="T56" fmla="*/ 203 w 1018"/>
                <a:gd name="T57" fmla="*/ 480 h 1018"/>
                <a:gd name="T58" fmla="*/ 157 w 1018"/>
                <a:gd name="T59" fmla="*/ 362 h 1018"/>
                <a:gd name="T60" fmla="*/ 264 w 1018"/>
                <a:gd name="T61" fmla="*/ 217 h 1018"/>
                <a:gd name="T62" fmla="*/ 426 w 1018"/>
                <a:gd name="T63" fmla="*/ 136 h 1018"/>
                <a:gd name="T64" fmla="*/ 497 w 1018"/>
                <a:gd name="T65" fmla="*/ 220 h 1018"/>
                <a:gd name="T66" fmla="*/ 541 w 1018"/>
                <a:gd name="T67" fmla="*/ 191 h 1018"/>
                <a:gd name="T68" fmla="*/ 686 w 1018"/>
                <a:gd name="T69" fmla="*/ 171 h 1018"/>
                <a:gd name="T70" fmla="*/ 821 w 1018"/>
                <a:gd name="T71" fmla="*/ 290 h 1018"/>
                <a:gd name="T72" fmla="*/ 887 w 1018"/>
                <a:gd name="T73" fmla="*/ 460 h 1018"/>
                <a:gd name="T74" fmla="*/ 795 w 1018"/>
                <a:gd name="T75" fmla="*/ 509 h 1018"/>
                <a:gd name="T76" fmla="*/ 604 w 1018"/>
                <a:gd name="T77" fmla="*/ 509 h 1018"/>
                <a:gd name="T78" fmla="*/ 562 w 1018"/>
                <a:gd name="T79" fmla="*/ 430 h 1018"/>
                <a:gd name="T80" fmla="*/ 472 w 1018"/>
                <a:gd name="T81" fmla="*/ 421 h 1018"/>
                <a:gd name="T82" fmla="*/ 414 w 1018"/>
                <a:gd name="T83" fmla="*/ 499 h 1018"/>
                <a:gd name="T84" fmla="*/ 449 w 1018"/>
                <a:gd name="T85" fmla="*/ 583 h 1018"/>
                <a:gd name="T86" fmla="*/ 538 w 1018"/>
                <a:gd name="T87" fmla="*/ 600 h 1018"/>
                <a:gd name="T88" fmla="*/ 602 w 1018"/>
                <a:gd name="T89" fmla="*/ 528 h 1018"/>
                <a:gd name="T90" fmla="*/ 497 w 1018"/>
                <a:gd name="T91" fmla="*/ 480 h 1018"/>
                <a:gd name="T92" fmla="*/ 541 w 1018"/>
                <a:gd name="T93" fmla="*/ 509 h 1018"/>
                <a:gd name="T94" fmla="*/ 502 w 1018"/>
                <a:gd name="T95" fmla="*/ 540 h 1018"/>
                <a:gd name="T96" fmla="*/ 540 w 1018"/>
                <a:gd name="T97" fmla="*/ 311 h 1018"/>
                <a:gd name="T98" fmla="*/ 443 w 1018"/>
                <a:gd name="T99" fmla="*/ 296 h 1018"/>
                <a:gd name="T100" fmla="*/ 291 w 1018"/>
                <a:gd name="T101" fmla="*/ 463 h 1018"/>
                <a:gd name="T102" fmla="*/ 318 w 1018"/>
                <a:gd name="T103" fmla="*/ 541 h 1018"/>
                <a:gd name="T104" fmla="*/ 351 w 1018"/>
                <a:gd name="T105" fmla="*/ 492 h 1018"/>
                <a:gd name="T106" fmla="*/ 447 w 1018"/>
                <a:gd name="T107" fmla="*/ 363 h 1018"/>
                <a:gd name="T108" fmla="*/ 539 w 1018"/>
                <a:gd name="T109" fmla="*/ 330 h 1018"/>
                <a:gd name="T110" fmla="*/ 671 w 1018"/>
                <a:gd name="T111" fmla="*/ 497 h 1018"/>
                <a:gd name="T112" fmla="*/ 621 w 1018"/>
                <a:gd name="T113" fmla="*/ 621 h 1018"/>
                <a:gd name="T114" fmla="*/ 497 w 1018"/>
                <a:gd name="T115" fmla="*/ 671 h 1018"/>
                <a:gd name="T116" fmla="*/ 486 w 1018"/>
                <a:gd name="T117" fmla="*/ 722 h 1018"/>
                <a:gd name="T118" fmla="*/ 633 w 1018"/>
                <a:gd name="T119" fmla="*/ 693 h 1018"/>
                <a:gd name="T120" fmla="*/ 732 w 1018"/>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endParaRPr>
            </a:p>
          </p:txBody>
        </p:sp>
      </p:grpSp>
      <p:sp>
        <p:nvSpPr>
          <p:cNvPr id="56" name="矩形 55"/>
          <p:cNvSpPr/>
          <p:nvPr/>
        </p:nvSpPr>
        <p:spPr>
          <a:xfrm>
            <a:off x="6340182" y="3865209"/>
            <a:ext cx="2332478" cy="1184940"/>
          </a:xfrm>
          <a:prstGeom prst="rect">
            <a:avLst/>
          </a:prstGeom>
        </p:spPr>
        <p:txBody>
          <a:bodyPr wrap="square">
            <a:spAutoFit/>
          </a:bodyPr>
          <a:lstStyle/>
          <a:p>
            <a:pPr algn="ctr">
              <a:lnSpc>
                <a:spcPct val="150000"/>
              </a:lnSpc>
              <a:spcAft>
                <a:spcPts val="600"/>
              </a:spcAft>
            </a:pPr>
            <a:r>
              <a:rPr lang="zh-CN" altLang="en-US" sz="1400" dirty="0">
                <a:solidFill>
                  <a:schemeClr val="bg1"/>
                </a:solidFill>
                <a:latin typeface="+mj-ea"/>
                <a:ea typeface="+mj-ea"/>
              </a:rPr>
              <a:t>企业的理想</a:t>
            </a:r>
            <a:endParaRPr lang="en-US" altLang="zh-CN" sz="1400" dirty="0">
              <a:solidFill>
                <a:schemeClr val="bg1"/>
              </a:solidFill>
              <a:latin typeface="+mj-ea"/>
              <a:ea typeface="+mj-ea"/>
            </a:endParaRPr>
          </a:p>
          <a:p>
            <a:pPr algn="ctr">
              <a:lnSpc>
                <a:spcPct val="150000"/>
              </a:lnSpc>
              <a:spcAft>
                <a:spcPts val="600"/>
              </a:spcAft>
            </a:pPr>
            <a:r>
              <a:rPr lang="zh-CN" altLang="en-US" sz="1000" dirty="0">
                <a:solidFill>
                  <a:schemeClr val="bg1"/>
                </a:solidFill>
                <a:latin typeface="+mn-ea"/>
              </a:rPr>
              <a:t>我们坚持以客户为中心，快速响应客户需求，持续为客户创造长期价值进而成就客户</a:t>
            </a:r>
            <a:endParaRPr lang="en-US" altLang="zh-CN" sz="1000" dirty="0">
              <a:solidFill>
                <a:schemeClr val="bg1"/>
              </a:solidFill>
              <a:latin typeface="+mn-ea"/>
            </a:endParaRPr>
          </a:p>
        </p:txBody>
      </p:sp>
      <p:grpSp>
        <p:nvGrpSpPr>
          <p:cNvPr id="76" name="组合 75"/>
          <p:cNvGrpSpPr/>
          <p:nvPr/>
        </p:nvGrpSpPr>
        <p:grpSpPr>
          <a:xfrm>
            <a:off x="6932760" y="2506585"/>
            <a:ext cx="1147322" cy="1147322"/>
            <a:chOff x="6932760" y="2506585"/>
            <a:chExt cx="1147322" cy="1147322"/>
          </a:xfrm>
        </p:grpSpPr>
        <p:sp>
          <p:nvSpPr>
            <p:cNvPr id="58" name="椭圆 57"/>
            <p:cNvSpPr/>
            <p:nvPr/>
          </p:nvSpPr>
          <p:spPr>
            <a:xfrm>
              <a:off x="6932760" y="2506585"/>
              <a:ext cx="1147322" cy="11473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80"/>
            <p:cNvSpPr>
              <a:spLocks noEditPoints="1"/>
            </p:cNvSpPr>
            <p:nvPr/>
          </p:nvSpPr>
          <p:spPr bwMode="auto">
            <a:xfrm>
              <a:off x="7265015" y="2838450"/>
              <a:ext cx="481224" cy="48359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endParaRPr>
            </a:p>
          </p:txBody>
        </p:sp>
      </p:grpSp>
      <p:sp>
        <p:nvSpPr>
          <p:cNvPr id="38" name="矩形 37"/>
          <p:cNvSpPr/>
          <p:nvPr/>
        </p:nvSpPr>
        <p:spPr>
          <a:xfrm>
            <a:off x="9161022" y="3865209"/>
            <a:ext cx="2332478" cy="1184940"/>
          </a:xfrm>
          <a:prstGeom prst="rect">
            <a:avLst/>
          </a:prstGeom>
        </p:spPr>
        <p:txBody>
          <a:bodyPr wrap="square">
            <a:spAutoFit/>
          </a:bodyPr>
          <a:lstStyle/>
          <a:p>
            <a:pPr algn="ctr">
              <a:lnSpc>
                <a:spcPct val="150000"/>
              </a:lnSpc>
              <a:spcAft>
                <a:spcPts val="600"/>
              </a:spcAft>
            </a:pPr>
            <a:r>
              <a:rPr lang="zh-CN" altLang="en-US" sz="1400" dirty="0">
                <a:solidFill>
                  <a:schemeClr val="bg1"/>
                </a:solidFill>
                <a:latin typeface="+mj-ea"/>
                <a:ea typeface="+mj-ea"/>
              </a:rPr>
              <a:t>我们的愿望</a:t>
            </a:r>
            <a:endParaRPr lang="en-US" altLang="zh-CN" sz="1400" dirty="0">
              <a:solidFill>
                <a:schemeClr val="bg1"/>
              </a:solidFill>
              <a:latin typeface="+mj-ea"/>
              <a:ea typeface="+mj-ea"/>
            </a:endParaRPr>
          </a:p>
          <a:p>
            <a:pPr algn="ctr">
              <a:lnSpc>
                <a:spcPct val="150000"/>
              </a:lnSpc>
              <a:spcAft>
                <a:spcPts val="600"/>
              </a:spcAft>
            </a:pPr>
            <a:r>
              <a:rPr lang="zh-CN" altLang="en-US" sz="1000" dirty="0">
                <a:solidFill>
                  <a:schemeClr val="bg1"/>
                </a:solidFill>
                <a:latin typeface="+mn-ea"/>
              </a:rPr>
              <a:t>我们坚持以客户为中心，快速响应客户需求，持续为客户创造长期价值进而成就客户</a:t>
            </a:r>
            <a:endParaRPr lang="en-US" altLang="zh-CN" sz="1000" dirty="0">
              <a:solidFill>
                <a:schemeClr val="bg1"/>
              </a:solidFill>
              <a:latin typeface="+mn-ea"/>
            </a:endParaRPr>
          </a:p>
        </p:txBody>
      </p:sp>
      <p:grpSp>
        <p:nvGrpSpPr>
          <p:cNvPr id="77" name="组合 76"/>
          <p:cNvGrpSpPr/>
          <p:nvPr/>
        </p:nvGrpSpPr>
        <p:grpSpPr>
          <a:xfrm>
            <a:off x="9753600" y="2506585"/>
            <a:ext cx="1147322" cy="1147322"/>
            <a:chOff x="9753600" y="2506585"/>
            <a:chExt cx="1147322" cy="1147322"/>
          </a:xfrm>
        </p:grpSpPr>
        <p:sp>
          <p:nvSpPr>
            <p:cNvPr id="40" name="椭圆 39"/>
            <p:cNvSpPr/>
            <p:nvPr/>
          </p:nvSpPr>
          <p:spPr>
            <a:xfrm>
              <a:off x="9753600" y="2506585"/>
              <a:ext cx="1147322" cy="114732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Freeform 98"/>
            <p:cNvSpPr>
              <a:spLocks noEditPoints="1"/>
            </p:cNvSpPr>
            <p:nvPr/>
          </p:nvSpPr>
          <p:spPr bwMode="auto">
            <a:xfrm>
              <a:off x="10085855" y="2838450"/>
              <a:ext cx="481224" cy="483592"/>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endParaRPr>
            </a:p>
          </p:txBody>
        </p:sp>
      </p:grpSp>
      <p:sp>
        <p:nvSpPr>
          <p:cNvPr id="20" name="矩形 19">
            <a:extLst>
              <a:ext uri="{FF2B5EF4-FFF2-40B4-BE49-F238E27FC236}">
                <a16:creationId xmlns:a16="http://schemas.microsoft.com/office/drawing/2014/main" id="{1CC49B80-36BA-44F6-996A-4A8455B7C602}"/>
              </a:ext>
            </a:extLst>
          </p:cNvPr>
          <p:cNvSpPr/>
          <p:nvPr/>
        </p:nvSpPr>
        <p:spPr>
          <a:xfrm>
            <a:off x="-3569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2">
            <a:extLst>
              <a:ext uri="{FF2B5EF4-FFF2-40B4-BE49-F238E27FC236}">
                <a16:creationId xmlns:a16="http://schemas.microsoft.com/office/drawing/2014/main" id="{B3DE5F72-A2A6-4D6A-80CA-1F565A99D436}"/>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2">
            <a:extLst>
              <a:ext uri="{FF2B5EF4-FFF2-40B4-BE49-F238E27FC236}">
                <a16:creationId xmlns:a16="http://schemas.microsoft.com/office/drawing/2014/main" id="{C26E9D5E-61CB-4D36-BE8C-5BFF0AB01F99}"/>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a:extLst>
              <a:ext uri="{FF2B5EF4-FFF2-40B4-BE49-F238E27FC236}">
                <a16:creationId xmlns:a16="http://schemas.microsoft.com/office/drawing/2014/main" id="{D7E58A9A-93B2-4FB3-8E72-F1510444C125}"/>
              </a:ext>
            </a:extLst>
          </p:cNvPr>
          <p:cNvSpPr/>
          <p:nvPr/>
        </p:nvSpPr>
        <p:spPr>
          <a:xfrm>
            <a:off x="4439923" y="1606182"/>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2">
            <a:extLst>
              <a:ext uri="{FF2B5EF4-FFF2-40B4-BE49-F238E27FC236}">
                <a16:creationId xmlns:a16="http://schemas.microsoft.com/office/drawing/2014/main" id="{02CBC67E-03AF-4C0E-BBCB-EB879DDEA5DD}"/>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BC3894B-0B69-4C20-9C9F-A820412732F0}"/>
              </a:ext>
            </a:extLst>
          </p:cNvPr>
          <p:cNvSpPr/>
          <p:nvPr/>
        </p:nvSpPr>
        <p:spPr>
          <a:xfrm>
            <a:off x="3591235" y="4105373"/>
            <a:ext cx="4999376" cy="1200329"/>
          </a:xfrm>
          <a:prstGeom prst="rect">
            <a:avLst/>
          </a:prstGeom>
          <a:ln w="38100">
            <a:solidFill>
              <a:schemeClr val="bg1"/>
            </a:solidFill>
          </a:ln>
        </p:spPr>
        <p:txBody>
          <a:bodyPr wrap="square">
            <a:spAutoFit/>
          </a:bodyPr>
          <a:lstStyle/>
          <a:p>
            <a:pPr algn="ct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Reka</a:t>
            </a:r>
            <a:r>
              <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Bentuk</a:t>
            </a:r>
            <a:r>
              <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Algoritma</a:t>
            </a:r>
            <a:endPar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sp>
        <p:nvSpPr>
          <p:cNvPr id="3" name="Rectangle 2">
            <a:extLst>
              <a:ext uri="{FF2B5EF4-FFF2-40B4-BE49-F238E27FC236}">
                <a16:creationId xmlns:a16="http://schemas.microsoft.com/office/drawing/2014/main" id="{79B3BA01-B155-4080-A445-ED7ED14EA5BB}"/>
              </a:ext>
            </a:extLst>
          </p:cNvPr>
          <p:cNvSpPr/>
          <p:nvPr/>
        </p:nvSpPr>
        <p:spPr>
          <a:xfrm>
            <a:off x="5342191" y="2366548"/>
            <a:ext cx="1334186" cy="923330"/>
          </a:xfrm>
          <a:prstGeom prst="rect">
            <a:avLst/>
          </a:prstGeom>
        </p:spPr>
        <p:txBody>
          <a:bodyPr wrap="square">
            <a:spAutoFit/>
          </a:bodyPr>
          <a:lstStyle/>
          <a:p>
            <a:pPr algn="ctr"/>
            <a:r>
              <a:rPr lang="en-US" altLang="zh-CN" sz="5400" dirty="0">
                <a:solidFill>
                  <a:srgbClr val="FFC000"/>
                </a:solidFill>
                <a:latin typeface="Comic Sans MS" panose="030F0702030302020204" pitchFamily="66" charset="0"/>
                <a:cs typeface="Calibri" panose="020F0502020204030204" pitchFamily="34" charset="0"/>
              </a:rPr>
              <a:t>10</a:t>
            </a:r>
            <a:endParaRPr lang="en-US" altLang="zh-CN" sz="2000" dirty="0">
              <a:solidFill>
                <a:srgbClr val="FFC000"/>
              </a:solidFill>
              <a:latin typeface="Comic Sans MS" panose="030F0702030302020204" pitchFamily="66" charset="0"/>
              <a:cs typeface="Calibri" panose="020F0502020204030204" pitchFamily="34" charset="0"/>
            </a:endParaRPr>
          </a:p>
        </p:txBody>
      </p:sp>
    </p:spTree>
    <p:custDataLst>
      <p:tags r:id="rId1"/>
    </p:custDataLst>
    <p:extLst>
      <p:ext uri="{BB962C8B-B14F-4D97-AF65-F5344CB8AC3E}">
        <p14:creationId xmlns:p14="http://schemas.microsoft.com/office/powerpoint/2010/main" val="167942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par>
                          <p:cTn id="14" fill="hold">
                            <p:stCondLst>
                              <p:cond delay="1000"/>
                            </p:stCondLst>
                            <p:childTnLst>
                              <p:par>
                                <p:cTn id="15" presetID="37" presetClass="entr" presetSubtype="0" fill="hold"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1000"/>
                                        <p:tgtEl>
                                          <p:spTgt spid="75"/>
                                        </p:tgtEl>
                                      </p:cBhvr>
                                    </p:animEffect>
                                    <p:anim calcmode="lin" valueType="num">
                                      <p:cBhvr>
                                        <p:cTn id="18" dur="1000" fill="hold"/>
                                        <p:tgtEl>
                                          <p:spTgt spid="75"/>
                                        </p:tgtEl>
                                        <p:attrNameLst>
                                          <p:attrName>ppt_x</p:attrName>
                                        </p:attrNameLst>
                                      </p:cBhvr>
                                      <p:tavLst>
                                        <p:tav tm="0">
                                          <p:val>
                                            <p:strVal val="#ppt_x"/>
                                          </p:val>
                                        </p:tav>
                                        <p:tav tm="100000">
                                          <p:val>
                                            <p:strVal val="#ppt_x"/>
                                          </p:val>
                                        </p:tav>
                                      </p:tavLst>
                                    </p:anim>
                                    <p:anim calcmode="lin" valueType="num">
                                      <p:cBhvr>
                                        <p:cTn id="19" dur="900" decel="100000" fill="hold"/>
                                        <p:tgtEl>
                                          <p:spTgt spid="75"/>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75"/>
                                        </p:tgtEl>
                                        <p:attrNameLst>
                                          <p:attrName>ppt_y</p:attrName>
                                        </p:attrNameLst>
                                      </p:cBhvr>
                                      <p:tavLst>
                                        <p:tav tm="0">
                                          <p:val>
                                            <p:strVal val="#ppt_y-.03"/>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2000"/>
                            </p:stCondLst>
                            <p:childTnLst>
                              <p:par>
                                <p:cTn id="25" presetID="37" presetClass="entr" presetSubtype="0"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1000"/>
                                        <p:tgtEl>
                                          <p:spTgt spid="76"/>
                                        </p:tgtEl>
                                      </p:cBhvr>
                                    </p:animEffect>
                                    <p:anim calcmode="lin" valueType="num">
                                      <p:cBhvr>
                                        <p:cTn id="28" dur="1000" fill="hold"/>
                                        <p:tgtEl>
                                          <p:spTgt spid="76"/>
                                        </p:tgtEl>
                                        <p:attrNameLst>
                                          <p:attrName>ppt_x</p:attrName>
                                        </p:attrNameLst>
                                      </p:cBhvr>
                                      <p:tavLst>
                                        <p:tav tm="0">
                                          <p:val>
                                            <p:strVal val="#ppt_x"/>
                                          </p:val>
                                        </p:tav>
                                        <p:tav tm="100000">
                                          <p:val>
                                            <p:strVal val="#ppt_x"/>
                                          </p:val>
                                        </p:tav>
                                      </p:tavLst>
                                    </p:anim>
                                    <p:anim calcmode="lin" valueType="num">
                                      <p:cBhvr>
                                        <p:cTn id="29" dur="900" decel="100000" fill="hold"/>
                                        <p:tgtEl>
                                          <p:spTgt spid="7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76"/>
                                        </p:tgtEl>
                                        <p:attrNameLst>
                                          <p:attrName>ppt_y</p:attrName>
                                        </p:attrNameLst>
                                      </p:cBhvr>
                                      <p:tavLst>
                                        <p:tav tm="0">
                                          <p:val>
                                            <p:strVal val="#ppt_y-.03"/>
                                          </p:val>
                                        </p:tav>
                                        <p:tav tm="100000">
                                          <p:val>
                                            <p:strVal val="#ppt_y"/>
                                          </p:val>
                                        </p:tav>
                                      </p:tavLst>
                                    </p:anim>
                                  </p:childTnLst>
                                </p:cTn>
                              </p:par>
                              <p:par>
                                <p:cTn id="31" presetID="10" presetClass="entr" presetSubtype="0" fill="hold" grpId="0" nodeType="withEffect">
                                  <p:stCondLst>
                                    <p:cond delay="50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par>
                          <p:cTn id="34" fill="hold">
                            <p:stCondLst>
                              <p:cond delay="3000"/>
                            </p:stCondLst>
                            <p:childTnLst>
                              <p:par>
                                <p:cTn id="35" presetID="37" presetClass="entr" presetSubtype="0"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1000"/>
                                        <p:tgtEl>
                                          <p:spTgt spid="77"/>
                                        </p:tgtEl>
                                      </p:cBhvr>
                                    </p:animEffect>
                                    <p:anim calcmode="lin" valueType="num">
                                      <p:cBhvr>
                                        <p:cTn id="38" dur="1000" fill="hold"/>
                                        <p:tgtEl>
                                          <p:spTgt spid="77"/>
                                        </p:tgtEl>
                                        <p:attrNameLst>
                                          <p:attrName>ppt_x</p:attrName>
                                        </p:attrNameLst>
                                      </p:cBhvr>
                                      <p:tavLst>
                                        <p:tav tm="0">
                                          <p:val>
                                            <p:strVal val="#ppt_x"/>
                                          </p:val>
                                        </p:tav>
                                        <p:tav tm="100000">
                                          <p:val>
                                            <p:strVal val="#ppt_x"/>
                                          </p:val>
                                        </p:tav>
                                      </p:tavLst>
                                    </p:anim>
                                    <p:anim calcmode="lin" valueType="num">
                                      <p:cBhvr>
                                        <p:cTn id="39" dur="900" decel="100000" fill="hold"/>
                                        <p:tgtEl>
                                          <p:spTgt spid="77"/>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77"/>
                                        </p:tgtEl>
                                        <p:attrNameLst>
                                          <p:attrName>ppt_y</p:attrName>
                                        </p:attrNameLst>
                                      </p:cBhvr>
                                      <p:tavLst>
                                        <p:tav tm="0">
                                          <p:val>
                                            <p:strVal val="#ppt_y-.03"/>
                                          </p:val>
                                        </p:tav>
                                        <p:tav tm="100000">
                                          <p:val>
                                            <p:strVal val="#ppt_y"/>
                                          </p:val>
                                        </p:tav>
                                      </p:tavLst>
                                    </p:anim>
                                  </p:childTnLst>
                                </p:cTn>
                              </p:par>
                              <p:par>
                                <p:cTn id="41" presetID="10" presetClass="entr" presetSubtype="0" fill="hold" grpId="0" nodeType="withEffect">
                                  <p:stCondLst>
                                    <p:cond delay="50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p:tgtEl>
                                          <p:spTgt spid="25"/>
                                        </p:tgtEl>
                                        <p:attrNameLst>
                                          <p:attrName>ppt_x</p:attrName>
                                        </p:attrNameLst>
                                      </p:cBhvr>
                                      <p:tavLst>
                                        <p:tav tm="0">
                                          <p:val>
                                            <p:strVal val="#ppt_x-#ppt_w*1.125000"/>
                                          </p:val>
                                        </p:tav>
                                        <p:tav tm="100000">
                                          <p:val>
                                            <p:strVal val="#ppt_x"/>
                                          </p:val>
                                        </p:tav>
                                      </p:tavLst>
                                    </p:anim>
                                    <p:animEffect transition="in" filter="wipe(right)">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6" grpId="0"/>
      <p:bldP spid="56" grpId="0"/>
      <p:bldP spid="38" grpId="0"/>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182028"/>
        </a:solidFill>
        <a:effectLst/>
      </p:bgPr>
    </p:bg>
    <p:spTree>
      <p:nvGrpSpPr>
        <p:cNvPr id="1" name=""/>
        <p:cNvGrpSpPr/>
        <p:nvPr/>
      </p:nvGrpSpPr>
      <p:grpSpPr>
        <a:xfrm>
          <a:off x="0" y="0"/>
          <a:ext cx="0" cy="0"/>
          <a:chOff x="0" y="0"/>
          <a:chExt cx="0" cy="0"/>
        </a:xfrm>
      </p:grpSpPr>
      <p:sp>
        <p:nvSpPr>
          <p:cNvPr id="45" name="灯片编号占位符 44"/>
          <p:cNvSpPr>
            <a:spLocks noGrp="1"/>
          </p:cNvSpPr>
          <p:nvPr>
            <p:ph type="sldNum" sz="quarter" idx="12"/>
          </p:nvPr>
        </p:nvSpPr>
        <p:spPr/>
        <p:txBody>
          <a:bodyPr/>
          <a:lstStyle/>
          <a:p>
            <a:fld id="{18AF668F-848C-4CC0-8143-F2E483CC7783}" type="slidenum">
              <a:rPr lang="zh-CN" altLang="en-US" smtClean="0"/>
              <a:t>24</a:t>
            </a:fld>
            <a:endParaRPr lang="zh-CN" altLang="en-US"/>
          </a:p>
        </p:txBody>
      </p:sp>
      <p:sp>
        <p:nvSpPr>
          <p:cNvPr id="60" name="燕尾形 59"/>
          <p:cNvSpPr/>
          <p:nvPr/>
        </p:nvSpPr>
        <p:spPr>
          <a:xfrm>
            <a:off x="9660525" y="3394076"/>
            <a:ext cx="1480916" cy="654724"/>
          </a:xfrm>
          <a:prstGeom prst="chevron">
            <a:avLst>
              <a:gd name="adj" fmla="val 2051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mj-ea"/>
                <a:ea typeface="+mj-ea"/>
              </a:rPr>
              <a:t>第七步</a:t>
            </a:r>
          </a:p>
        </p:txBody>
      </p:sp>
      <p:sp>
        <p:nvSpPr>
          <p:cNvPr id="61" name="矩形 60"/>
          <p:cNvSpPr/>
          <p:nvPr/>
        </p:nvSpPr>
        <p:spPr>
          <a:xfrm>
            <a:off x="690294" y="4257889"/>
            <a:ext cx="2201448" cy="1184940"/>
          </a:xfrm>
          <a:prstGeom prst="rect">
            <a:avLst/>
          </a:prstGeom>
        </p:spPr>
        <p:txBody>
          <a:bodyPr wrap="square">
            <a:spAutoFit/>
          </a:bodyPr>
          <a:lstStyle/>
          <a:p>
            <a:pPr algn="ctr">
              <a:lnSpc>
                <a:spcPct val="150000"/>
              </a:lnSpc>
              <a:spcAft>
                <a:spcPts val="600"/>
              </a:spcAft>
            </a:pPr>
            <a:r>
              <a:rPr lang="zh-CN" altLang="en-US" sz="1400" dirty="0">
                <a:solidFill>
                  <a:schemeClr val="accent1">
                    <a:lumMod val="75000"/>
                  </a:schemeClr>
                </a:solidFill>
                <a:latin typeface="+mj-ea"/>
                <a:ea typeface="+mj-ea"/>
              </a:rPr>
              <a:t>理解公司的整体目标</a:t>
            </a:r>
            <a:endParaRPr lang="en-US" altLang="zh-CN" sz="1400" dirty="0">
              <a:solidFill>
                <a:schemeClr val="accent1">
                  <a:lumMod val="75000"/>
                </a:schemeClr>
              </a:solidFill>
              <a:latin typeface="+mj-ea"/>
              <a:ea typeface="+mj-ea"/>
            </a:endParaRPr>
          </a:p>
          <a:p>
            <a:pPr algn="ctr">
              <a:lnSpc>
                <a:spcPct val="150000"/>
              </a:lnSpc>
              <a:spcAft>
                <a:spcPts val="600"/>
              </a:spcAft>
            </a:pPr>
            <a:r>
              <a:rPr lang="zh-CN" altLang="en-US" sz="1000" dirty="0">
                <a:solidFill>
                  <a:schemeClr val="accent1"/>
                </a:solidFill>
                <a:latin typeface="+mn-ea"/>
              </a:rPr>
              <a:t>我们坚持以客户为中心，快速响应客户需求持续为客户创造长期价值进而成就客户</a:t>
            </a:r>
            <a:endParaRPr lang="en-US" altLang="zh-CN" sz="1000" dirty="0">
              <a:solidFill>
                <a:schemeClr val="accent1"/>
              </a:solidFill>
              <a:latin typeface="+mn-ea"/>
            </a:endParaRPr>
          </a:p>
        </p:txBody>
      </p:sp>
      <p:sp>
        <p:nvSpPr>
          <p:cNvPr id="62" name="矩形 61"/>
          <p:cNvSpPr/>
          <p:nvPr/>
        </p:nvSpPr>
        <p:spPr>
          <a:xfrm>
            <a:off x="2121948" y="2000047"/>
            <a:ext cx="2201448" cy="1165704"/>
          </a:xfrm>
          <a:prstGeom prst="rect">
            <a:avLst/>
          </a:prstGeom>
        </p:spPr>
        <p:txBody>
          <a:bodyPr wrap="square">
            <a:spAutoFit/>
          </a:bodyPr>
          <a:lstStyle/>
          <a:p>
            <a:pPr algn="ctr">
              <a:lnSpc>
                <a:spcPct val="150000"/>
              </a:lnSpc>
              <a:spcAft>
                <a:spcPts val="600"/>
              </a:spcAft>
            </a:pPr>
            <a:r>
              <a:rPr lang="zh-CN" altLang="en-US" sz="1400" dirty="0">
                <a:solidFill>
                  <a:schemeClr val="accent1">
                    <a:lumMod val="75000"/>
                  </a:schemeClr>
                </a:solidFill>
                <a:latin typeface="+mj-ea"/>
                <a:ea typeface="+mj-ea"/>
              </a:rPr>
              <a:t>目标符合SMART原则</a:t>
            </a:r>
          </a:p>
          <a:p>
            <a:pPr algn="ctr">
              <a:lnSpc>
                <a:spcPct val="150000"/>
              </a:lnSpc>
              <a:spcAft>
                <a:spcPts val="600"/>
              </a:spcAft>
            </a:pPr>
            <a:r>
              <a:rPr lang="zh-CN" altLang="en-US" sz="1000" dirty="0">
                <a:solidFill>
                  <a:schemeClr val="accent1"/>
                </a:solidFill>
                <a:latin typeface="+mn-ea"/>
              </a:rPr>
              <a:t>我们坚持以客户为中心，快速响应客户需求持续为客户创造长期价值进而成就客户</a:t>
            </a:r>
            <a:endParaRPr lang="en-US" altLang="zh-CN" sz="1000" dirty="0">
              <a:solidFill>
                <a:schemeClr val="accent1"/>
              </a:solidFill>
              <a:latin typeface="+mn-ea"/>
            </a:endParaRPr>
          </a:p>
        </p:txBody>
      </p:sp>
      <p:sp>
        <p:nvSpPr>
          <p:cNvPr id="63" name="矩形 62"/>
          <p:cNvSpPr/>
          <p:nvPr/>
        </p:nvSpPr>
        <p:spPr>
          <a:xfrm>
            <a:off x="3560282" y="4257889"/>
            <a:ext cx="2201448" cy="1165704"/>
          </a:xfrm>
          <a:prstGeom prst="rect">
            <a:avLst/>
          </a:prstGeom>
        </p:spPr>
        <p:txBody>
          <a:bodyPr wrap="square">
            <a:spAutoFit/>
          </a:bodyPr>
          <a:lstStyle/>
          <a:p>
            <a:pPr algn="ctr">
              <a:lnSpc>
                <a:spcPct val="150000"/>
              </a:lnSpc>
              <a:spcAft>
                <a:spcPts val="600"/>
              </a:spcAft>
            </a:pPr>
            <a:r>
              <a:rPr lang="zh-CN" altLang="en-US" sz="1400" dirty="0">
                <a:solidFill>
                  <a:schemeClr val="accent1">
                    <a:lumMod val="75000"/>
                  </a:schemeClr>
                </a:solidFill>
                <a:latin typeface="+mj-ea"/>
                <a:ea typeface="+mj-ea"/>
              </a:rPr>
              <a:t>上下级目标统一</a:t>
            </a:r>
          </a:p>
          <a:p>
            <a:pPr algn="ctr">
              <a:lnSpc>
                <a:spcPct val="150000"/>
              </a:lnSpc>
              <a:spcAft>
                <a:spcPts val="600"/>
              </a:spcAft>
            </a:pPr>
            <a:r>
              <a:rPr lang="zh-CN" altLang="en-US" sz="1000" dirty="0">
                <a:solidFill>
                  <a:schemeClr val="accent1"/>
                </a:solidFill>
                <a:latin typeface="+mn-ea"/>
              </a:rPr>
              <a:t>我们坚持以客户为中心，快速响应客户需求持续为客户创造长期价值进而成就客户</a:t>
            </a:r>
            <a:endParaRPr lang="en-US" altLang="zh-CN" sz="1000" dirty="0">
              <a:solidFill>
                <a:schemeClr val="accent1"/>
              </a:solidFill>
              <a:latin typeface="+mn-ea"/>
            </a:endParaRPr>
          </a:p>
        </p:txBody>
      </p:sp>
      <p:sp>
        <p:nvSpPr>
          <p:cNvPr id="64" name="矩形 63"/>
          <p:cNvSpPr/>
          <p:nvPr/>
        </p:nvSpPr>
        <p:spPr>
          <a:xfrm>
            <a:off x="5018238" y="2000047"/>
            <a:ext cx="2201448" cy="1184940"/>
          </a:xfrm>
          <a:prstGeom prst="rect">
            <a:avLst/>
          </a:prstGeom>
        </p:spPr>
        <p:txBody>
          <a:bodyPr wrap="square">
            <a:spAutoFit/>
          </a:bodyPr>
          <a:lstStyle/>
          <a:p>
            <a:pPr algn="ctr">
              <a:lnSpc>
                <a:spcPct val="150000"/>
              </a:lnSpc>
              <a:spcAft>
                <a:spcPts val="600"/>
              </a:spcAft>
            </a:pPr>
            <a:r>
              <a:rPr lang="zh-CN" altLang="en-US" sz="1400" dirty="0">
                <a:solidFill>
                  <a:schemeClr val="accent1">
                    <a:lumMod val="75000"/>
                  </a:schemeClr>
                </a:solidFill>
                <a:latin typeface="+mj-ea"/>
                <a:ea typeface="+mj-ea"/>
              </a:rPr>
              <a:t>检测问题，整备资源</a:t>
            </a:r>
          </a:p>
          <a:p>
            <a:pPr algn="ctr">
              <a:lnSpc>
                <a:spcPct val="150000"/>
              </a:lnSpc>
              <a:spcAft>
                <a:spcPts val="600"/>
              </a:spcAft>
            </a:pPr>
            <a:r>
              <a:rPr lang="zh-CN" altLang="en-US" sz="1000" dirty="0">
                <a:solidFill>
                  <a:schemeClr val="accent1"/>
                </a:solidFill>
                <a:latin typeface="+mn-ea"/>
              </a:rPr>
              <a:t>我们坚持以客户为中心，快速响应客户需求持续为客户创造长期价值进而成就客户</a:t>
            </a:r>
            <a:endParaRPr lang="en-US" altLang="zh-CN" sz="1000" dirty="0">
              <a:solidFill>
                <a:schemeClr val="accent1"/>
              </a:solidFill>
              <a:latin typeface="+mn-ea"/>
            </a:endParaRPr>
          </a:p>
        </p:txBody>
      </p:sp>
      <p:sp>
        <p:nvSpPr>
          <p:cNvPr id="65" name="矩形 64"/>
          <p:cNvSpPr/>
          <p:nvPr/>
        </p:nvSpPr>
        <p:spPr>
          <a:xfrm>
            <a:off x="6430270" y="4257889"/>
            <a:ext cx="2201448" cy="1165704"/>
          </a:xfrm>
          <a:prstGeom prst="rect">
            <a:avLst/>
          </a:prstGeom>
        </p:spPr>
        <p:txBody>
          <a:bodyPr wrap="square">
            <a:spAutoFit/>
          </a:bodyPr>
          <a:lstStyle/>
          <a:p>
            <a:pPr algn="ctr">
              <a:lnSpc>
                <a:spcPct val="150000"/>
              </a:lnSpc>
              <a:spcAft>
                <a:spcPts val="600"/>
              </a:spcAft>
            </a:pPr>
            <a:r>
              <a:rPr lang="zh-CN" altLang="en-US" sz="1400" dirty="0">
                <a:solidFill>
                  <a:schemeClr val="accent1">
                    <a:lumMod val="75000"/>
                  </a:schemeClr>
                </a:solidFill>
                <a:latin typeface="+mj-ea"/>
                <a:ea typeface="+mj-ea"/>
              </a:rPr>
              <a:t>完备技能和授权</a:t>
            </a:r>
          </a:p>
          <a:p>
            <a:pPr algn="ctr">
              <a:lnSpc>
                <a:spcPct val="150000"/>
              </a:lnSpc>
              <a:spcAft>
                <a:spcPts val="600"/>
              </a:spcAft>
            </a:pPr>
            <a:r>
              <a:rPr lang="zh-CN" altLang="en-US" sz="1000" dirty="0">
                <a:solidFill>
                  <a:schemeClr val="accent1"/>
                </a:solidFill>
                <a:latin typeface="+mn-ea"/>
              </a:rPr>
              <a:t>我们坚持以客户为中心，快速响应客户需求持续为客户创造长期价值进而成就客户</a:t>
            </a:r>
            <a:endParaRPr lang="en-US" altLang="zh-CN" sz="1000" dirty="0">
              <a:solidFill>
                <a:schemeClr val="accent1"/>
              </a:solidFill>
              <a:latin typeface="+mn-ea"/>
            </a:endParaRPr>
          </a:p>
        </p:txBody>
      </p:sp>
      <p:sp>
        <p:nvSpPr>
          <p:cNvPr id="66" name="矩形 65"/>
          <p:cNvSpPr/>
          <p:nvPr/>
        </p:nvSpPr>
        <p:spPr>
          <a:xfrm>
            <a:off x="7865265" y="2000047"/>
            <a:ext cx="2201448" cy="1165704"/>
          </a:xfrm>
          <a:prstGeom prst="rect">
            <a:avLst/>
          </a:prstGeom>
        </p:spPr>
        <p:txBody>
          <a:bodyPr wrap="square">
            <a:spAutoFit/>
          </a:bodyPr>
          <a:lstStyle/>
          <a:p>
            <a:pPr algn="ctr">
              <a:lnSpc>
                <a:spcPct val="150000"/>
              </a:lnSpc>
              <a:spcAft>
                <a:spcPts val="600"/>
              </a:spcAft>
            </a:pPr>
            <a:r>
              <a:rPr lang="zh-CN" altLang="en-US" sz="1400" dirty="0">
                <a:solidFill>
                  <a:schemeClr val="accent1">
                    <a:lumMod val="75000"/>
                  </a:schemeClr>
                </a:solidFill>
                <a:latin typeface="+mj-ea"/>
                <a:ea typeface="+mj-ea"/>
              </a:rPr>
              <a:t>与目标相关部门沟通</a:t>
            </a:r>
          </a:p>
          <a:p>
            <a:pPr algn="ctr">
              <a:lnSpc>
                <a:spcPct val="150000"/>
              </a:lnSpc>
              <a:spcAft>
                <a:spcPts val="600"/>
              </a:spcAft>
            </a:pPr>
            <a:r>
              <a:rPr lang="zh-CN" altLang="en-US" sz="1000" dirty="0">
                <a:solidFill>
                  <a:schemeClr val="accent1"/>
                </a:solidFill>
                <a:latin typeface="+mn-ea"/>
              </a:rPr>
              <a:t>我们坚持以客户为中心，快速响应客户需求持续为客户创造长期价值进而成就客户</a:t>
            </a:r>
            <a:endParaRPr lang="en-US" altLang="zh-CN" sz="1000" dirty="0">
              <a:solidFill>
                <a:schemeClr val="accent1"/>
              </a:solidFill>
              <a:latin typeface="+mn-ea"/>
            </a:endParaRPr>
          </a:p>
        </p:txBody>
      </p:sp>
      <p:sp>
        <p:nvSpPr>
          <p:cNvPr id="67" name="矩形 66"/>
          <p:cNvSpPr/>
          <p:nvPr/>
        </p:nvSpPr>
        <p:spPr>
          <a:xfrm>
            <a:off x="9300259" y="4257889"/>
            <a:ext cx="2201448" cy="1165704"/>
          </a:xfrm>
          <a:prstGeom prst="rect">
            <a:avLst/>
          </a:prstGeom>
        </p:spPr>
        <p:txBody>
          <a:bodyPr wrap="square">
            <a:spAutoFit/>
          </a:bodyPr>
          <a:lstStyle/>
          <a:p>
            <a:pPr algn="ctr">
              <a:lnSpc>
                <a:spcPct val="150000"/>
              </a:lnSpc>
              <a:spcAft>
                <a:spcPts val="600"/>
              </a:spcAft>
            </a:pPr>
            <a:r>
              <a:rPr lang="zh-CN" altLang="en-US" sz="1400" dirty="0">
                <a:solidFill>
                  <a:schemeClr val="accent1">
                    <a:lumMod val="75000"/>
                  </a:schemeClr>
                </a:solidFill>
                <a:latin typeface="+mj-ea"/>
                <a:ea typeface="+mj-ea"/>
              </a:rPr>
              <a:t>督促目标的执行</a:t>
            </a:r>
          </a:p>
          <a:p>
            <a:pPr algn="ctr">
              <a:lnSpc>
                <a:spcPct val="150000"/>
              </a:lnSpc>
              <a:spcAft>
                <a:spcPts val="600"/>
              </a:spcAft>
            </a:pPr>
            <a:r>
              <a:rPr lang="zh-CN" altLang="en-US" sz="1000" dirty="0">
                <a:solidFill>
                  <a:schemeClr val="accent1"/>
                </a:solidFill>
                <a:latin typeface="+mn-ea"/>
              </a:rPr>
              <a:t>我们坚持以客户为中心，快速响应客户需求持续为客户创造长期价值进而成就客户</a:t>
            </a:r>
            <a:endParaRPr lang="en-US" altLang="zh-CN" sz="1000" dirty="0">
              <a:solidFill>
                <a:schemeClr val="accent1"/>
              </a:solidFill>
              <a:latin typeface="+mn-ea"/>
            </a:endParaRPr>
          </a:p>
        </p:txBody>
      </p:sp>
      <p:sp>
        <p:nvSpPr>
          <p:cNvPr id="59" name="燕尾形 58"/>
          <p:cNvSpPr/>
          <p:nvPr/>
        </p:nvSpPr>
        <p:spPr>
          <a:xfrm>
            <a:off x="8225530" y="3394076"/>
            <a:ext cx="1480916" cy="654724"/>
          </a:xfrm>
          <a:prstGeom prst="chevron">
            <a:avLst>
              <a:gd name="adj" fmla="val 2051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mj-ea"/>
                <a:ea typeface="+mj-ea"/>
              </a:rPr>
              <a:t>第六步</a:t>
            </a:r>
          </a:p>
        </p:txBody>
      </p:sp>
      <p:sp>
        <p:nvSpPr>
          <p:cNvPr id="58" name="燕尾形 57"/>
          <p:cNvSpPr/>
          <p:nvPr/>
        </p:nvSpPr>
        <p:spPr>
          <a:xfrm>
            <a:off x="6790536" y="3394076"/>
            <a:ext cx="1480916" cy="654724"/>
          </a:xfrm>
          <a:prstGeom prst="chevron">
            <a:avLst>
              <a:gd name="adj" fmla="val 2051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mj-ea"/>
                <a:ea typeface="+mj-ea"/>
              </a:rPr>
              <a:t>第五步</a:t>
            </a:r>
          </a:p>
        </p:txBody>
      </p:sp>
      <p:sp>
        <p:nvSpPr>
          <p:cNvPr id="57" name="燕尾形 56"/>
          <p:cNvSpPr/>
          <p:nvPr/>
        </p:nvSpPr>
        <p:spPr>
          <a:xfrm>
            <a:off x="5355542" y="3394076"/>
            <a:ext cx="1480916" cy="654724"/>
          </a:xfrm>
          <a:prstGeom prst="chevron">
            <a:avLst>
              <a:gd name="adj" fmla="val 2051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mj-ea"/>
                <a:ea typeface="+mj-ea"/>
              </a:rPr>
              <a:t>第四步</a:t>
            </a:r>
          </a:p>
        </p:txBody>
      </p:sp>
      <p:sp>
        <p:nvSpPr>
          <p:cNvPr id="56" name="燕尾形 55"/>
          <p:cNvSpPr/>
          <p:nvPr/>
        </p:nvSpPr>
        <p:spPr>
          <a:xfrm>
            <a:off x="3920548" y="3394076"/>
            <a:ext cx="1480916" cy="654724"/>
          </a:xfrm>
          <a:prstGeom prst="chevron">
            <a:avLst>
              <a:gd name="adj" fmla="val 205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mj-ea"/>
                <a:ea typeface="+mj-ea"/>
              </a:rPr>
              <a:t>第三步</a:t>
            </a:r>
          </a:p>
        </p:txBody>
      </p:sp>
      <p:sp>
        <p:nvSpPr>
          <p:cNvPr id="55" name="燕尾形 54"/>
          <p:cNvSpPr/>
          <p:nvPr/>
        </p:nvSpPr>
        <p:spPr>
          <a:xfrm>
            <a:off x="2485554" y="3394076"/>
            <a:ext cx="1480916" cy="654724"/>
          </a:xfrm>
          <a:prstGeom prst="chevron">
            <a:avLst>
              <a:gd name="adj" fmla="val 2051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mj-ea"/>
                <a:ea typeface="+mj-ea"/>
              </a:rPr>
              <a:t>第二步</a:t>
            </a:r>
          </a:p>
        </p:txBody>
      </p:sp>
      <p:sp>
        <p:nvSpPr>
          <p:cNvPr id="10" name="燕尾形 9"/>
          <p:cNvSpPr/>
          <p:nvPr/>
        </p:nvSpPr>
        <p:spPr>
          <a:xfrm>
            <a:off x="1050560" y="3394076"/>
            <a:ext cx="1480916" cy="654724"/>
          </a:xfrm>
          <a:prstGeom prst="chevron">
            <a:avLst>
              <a:gd name="adj" fmla="val 2051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zh-CN" altLang="en-US" sz="1400" dirty="0">
                <a:solidFill>
                  <a:schemeClr val="bg1"/>
                </a:solidFill>
                <a:latin typeface="+mj-ea"/>
                <a:ea typeface="+mj-ea"/>
              </a:rPr>
              <a:t>第一步</a:t>
            </a:r>
          </a:p>
        </p:txBody>
      </p:sp>
      <p:sp>
        <p:nvSpPr>
          <p:cNvPr id="20" name="文本框 66">
            <a:extLst>
              <a:ext uri="{FF2B5EF4-FFF2-40B4-BE49-F238E27FC236}">
                <a16:creationId xmlns:a16="http://schemas.microsoft.com/office/drawing/2014/main" id="{77E28A30-D275-4CD7-B9C0-2EEBA3235894}"/>
              </a:ext>
            </a:extLst>
          </p:cNvPr>
          <p:cNvSpPr txBox="1">
            <a:spLocks noChangeArrowheads="1"/>
          </p:cNvSpPr>
          <p:nvPr/>
        </p:nvSpPr>
        <p:spPr bwMode="auto">
          <a:xfrm>
            <a:off x="420821" y="163641"/>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Reka</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Bentuk</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Algoritma</a:t>
            </a:r>
            <a:endPar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3204214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750"/>
                                        <p:tgtEl>
                                          <p:spTgt spid="61"/>
                                        </p:tgtEl>
                                      </p:cBhvr>
                                    </p:animEffect>
                                    <p:anim calcmode="lin" valueType="num">
                                      <p:cBhvr>
                                        <p:cTn id="12" dur="750" fill="hold"/>
                                        <p:tgtEl>
                                          <p:spTgt spid="61"/>
                                        </p:tgtEl>
                                        <p:attrNameLst>
                                          <p:attrName>ppt_x</p:attrName>
                                        </p:attrNameLst>
                                      </p:cBhvr>
                                      <p:tavLst>
                                        <p:tav tm="0">
                                          <p:val>
                                            <p:strVal val="#ppt_x"/>
                                          </p:val>
                                        </p:tav>
                                        <p:tav tm="100000">
                                          <p:val>
                                            <p:strVal val="#ppt_x"/>
                                          </p:val>
                                        </p:tav>
                                      </p:tavLst>
                                    </p:anim>
                                    <p:anim calcmode="lin" valueType="num">
                                      <p:cBhvr>
                                        <p:cTn id="13" dur="75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additive="base">
                                        <p:cTn id="18" dur="500"/>
                                        <p:tgtEl>
                                          <p:spTgt spid="55"/>
                                        </p:tgtEl>
                                        <p:attrNameLst>
                                          <p:attrName>ppt_x</p:attrName>
                                        </p:attrNameLst>
                                      </p:cBhvr>
                                      <p:tavLst>
                                        <p:tav tm="0">
                                          <p:val>
                                            <p:strVal val="#ppt_x-#ppt_w*1.125000"/>
                                          </p:val>
                                        </p:tav>
                                        <p:tav tm="100000">
                                          <p:val>
                                            <p:strVal val="#ppt_x"/>
                                          </p:val>
                                        </p:tav>
                                      </p:tavLst>
                                    </p:anim>
                                    <p:animEffect transition="in" filter="wipe(right)">
                                      <p:cBhvr>
                                        <p:cTn id="19" dur="500"/>
                                        <p:tgtEl>
                                          <p:spTgt spid="55"/>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750"/>
                                        <p:tgtEl>
                                          <p:spTgt spid="62"/>
                                        </p:tgtEl>
                                      </p:cBhvr>
                                    </p:animEffect>
                                    <p:anim calcmode="lin" valueType="num">
                                      <p:cBhvr>
                                        <p:cTn id="23" dur="750" fill="hold"/>
                                        <p:tgtEl>
                                          <p:spTgt spid="62"/>
                                        </p:tgtEl>
                                        <p:attrNameLst>
                                          <p:attrName>ppt_x</p:attrName>
                                        </p:attrNameLst>
                                      </p:cBhvr>
                                      <p:tavLst>
                                        <p:tav tm="0">
                                          <p:val>
                                            <p:strVal val="#ppt_x"/>
                                          </p:val>
                                        </p:tav>
                                        <p:tav tm="100000">
                                          <p:val>
                                            <p:strVal val="#ppt_x"/>
                                          </p:val>
                                        </p:tav>
                                      </p:tavLst>
                                    </p:anim>
                                    <p:anim calcmode="lin" valueType="num">
                                      <p:cBhvr>
                                        <p:cTn id="24" dur="75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p:tgtEl>
                                          <p:spTgt spid="56"/>
                                        </p:tgtEl>
                                        <p:attrNameLst>
                                          <p:attrName>ppt_x</p:attrName>
                                        </p:attrNameLst>
                                      </p:cBhvr>
                                      <p:tavLst>
                                        <p:tav tm="0">
                                          <p:val>
                                            <p:strVal val="#ppt_x-#ppt_w*1.125000"/>
                                          </p:val>
                                        </p:tav>
                                        <p:tav tm="100000">
                                          <p:val>
                                            <p:strVal val="#ppt_x"/>
                                          </p:val>
                                        </p:tav>
                                      </p:tavLst>
                                    </p:anim>
                                    <p:animEffect transition="in" filter="wipe(right)">
                                      <p:cBhvr>
                                        <p:cTn id="30" dur="500"/>
                                        <p:tgtEl>
                                          <p:spTgt spid="56"/>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750"/>
                                        <p:tgtEl>
                                          <p:spTgt spid="63"/>
                                        </p:tgtEl>
                                      </p:cBhvr>
                                    </p:animEffect>
                                    <p:anim calcmode="lin" valueType="num">
                                      <p:cBhvr>
                                        <p:cTn id="34" dur="750" fill="hold"/>
                                        <p:tgtEl>
                                          <p:spTgt spid="63"/>
                                        </p:tgtEl>
                                        <p:attrNameLst>
                                          <p:attrName>ppt_x</p:attrName>
                                        </p:attrNameLst>
                                      </p:cBhvr>
                                      <p:tavLst>
                                        <p:tav tm="0">
                                          <p:val>
                                            <p:strVal val="#ppt_x"/>
                                          </p:val>
                                        </p:tav>
                                        <p:tav tm="100000">
                                          <p:val>
                                            <p:strVal val="#ppt_x"/>
                                          </p:val>
                                        </p:tav>
                                      </p:tavLst>
                                    </p:anim>
                                    <p:anim calcmode="lin" valueType="num">
                                      <p:cBhvr>
                                        <p:cTn id="35" dur="75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p:tgtEl>
                                          <p:spTgt spid="57"/>
                                        </p:tgtEl>
                                        <p:attrNameLst>
                                          <p:attrName>ppt_x</p:attrName>
                                        </p:attrNameLst>
                                      </p:cBhvr>
                                      <p:tavLst>
                                        <p:tav tm="0">
                                          <p:val>
                                            <p:strVal val="#ppt_x-#ppt_w*1.125000"/>
                                          </p:val>
                                        </p:tav>
                                        <p:tav tm="100000">
                                          <p:val>
                                            <p:strVal val="#ppt_x"/>
                                          </p:val>
                                        </p:tav>
                                      </p:tavLst>
                                    </p:anim>
                                    <p:animEffect transition="in" filter="wipe(right)">
                                      <p:cBhvr>
                                        <p:cTn id="41" dur="500"/>
                                        <p:tgtEl>
                                          <p:spTgt spid="57"/>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750"/>
                                        <p:tgtEl>
                                          <p:spTgt spid="64"/>
                                        </p:tgtEl>
                                      </p:cBhvr>
                                    </p:animEffect>
                                    <p:anim calcmode="lin" valueType="num">
                                      <p:cBhvr>
                                        <p:cTn id="45" dur="750" fill="hold"/>
                                        <p:tgtEl>
                                          <p:spTgt spid="64"/>
                                        </p:tgtEl>
                                        <p:attrNameLst>
                                          <p:attrName>ppt_x</p:attrName>
                                        </p:attrNameLst>
                                      </p:cBhvr>
                                      <p:tavLst>
                                        <p:tav tm="0">
                                          <p:val>
                                            <p:strVal val="#ppt_x"/>
                                          </p:val>
                                        </p:tav>
                                        <p:tav tm="100000">
                                          <p:val>
                                            <p:strVal val="#ppt_x"/>
                                          </p:val>
                                        </p:tav>
                                      </p:tavLst>
                                    </p:anim>
                                    <p:anim calcmode="lin" valueType="num">
                                      <p:cBhvr>
                                        <p:cTn id="46" dur="75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p:tgtEl>
                                          <p:spTgt spid="58"/>
                                        </p:tgtEl>
                                        <p:attrNameLst>
                                          <p:attrName>ppt_x</p:attrName>
                                        </p:attrNameLst>
                                      </p:cBhvr>
                                      <p:tavLst>
                                        <p:tav tm="0">
                                          <p:val>
                                            <p:strVal val="#ppt_x-#ppt_w*1.125000"/>
                                          </p:val>
                                        </p:tav>
                                        <p:tav tm="100000">
                                          <p:val>
                                            <p:strVal val="#ppt_x"/>
                                          </p:val>
                                        </p:tav>
                                      </p:tavLst>
                                    </p:anim>
                                    <p:animEffect transition="in" filter="wipe(right)">
                                      <p:cBhvr>
                                        <p:cTn id="52" dur="500"/>
                                        <p:tgtEl>
                                          <p:spTgt spid="58"/>
                                        </p:tgtEl>
                                      </p:cBhvr>
                                    </p:animEffect>
                                  </p:childTnLst>
                                </p:cTn>
                              </p:par>
                              <p:par>
                                <p:cTn id="53" presetID="42"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750"/>
                                        <p:tgtEl>
                                          <p:spTgt spid="65"/>
                                        </p:tgtEl>
                                      </p:cBhvr>
                                    </p:animEffect>
                                    <p:anim calcmode="lin" valueType="num">
                                      <p:cBhvr>
                                        <p:cTn id="56" dur="750" fill="hold"/>
                                        <p:tgtEl>
                                          <p:spTgt spid="65"/>
                                        </p:tgtEl>
                                        <p:attrNameLst>
                                          <p:attrName>ppt_x</p:attrName>
                                        </p:attrNameLst>
                                      </p:cBhvr>
                                      <p:tavLst>
                                        <p:tav tm="0">
                                          <p:val>
                                            <p:strVal val="#ppt_x"/>
                                          </p:val>
                                        </p:tav>
                                        <p:tav tm="100000">
                                          <p:val>
                                            <p:strVal val="#ppt_x"/>
                                          </p:val>
                                        </p:tav>
                                      </p:tavLst>
                                    </p:anim>
                                    <p:anim calcmode="lin" valueType="num">
                                      <p:cBhvr>
                                        <p:cTn id="57" dur="75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500"/>
                                        <p:tgtEl>
                                          <p:spTgt spid="59"/>
                                        </p:tgtEl>
                                        <p:attrNameLst>
                                          <p:attrName>ppt_x</p:attrName>
                                        </p:attrNameLst>
                                      </p:cBhvr>
                                      <p:tavLst>
                                        <p:tav tm="0">
                                          <p:val>
                                            <p:strVal val="#ppt_x-#ppt_w*1.125000"/>
                                          </p:val>
                                        </p:tav>
                                        <p:tav tm="100000">
                                          <p:val>
                                            <p:strVal val="#ppt_x"/>
                                          </p:val>
                                        </p:tav>
                                      </p:tavLst>
                                    </p:anim>
                                    <p:animEffect transition="in" filter="wipe(right)">
                                      <p:cBhvr>
                                        <p:cTn id="63" dur="500"/>
                                        <p:tgtEl>
                                          <p:spTgt spid="59"/>
                                        </p:tgtEl>
                                      </p:cBhvr>
                                    </p:animEffect>
                                  </p:childTnLst>
                                </p:cTn>
                              </p:par>
                              <p:par>
                                <p:cTn id="64" presetID="47" presetClass="entr" presetSubtype="0" fill="hold" grpId="0"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750"/>
                                        <p:tgtEl>
                                          <p:spTgt spid="66"/>
                                        </p:tgtEl>
                                      </p:cBhvr>
                                    </p:animEffect>
                                    <p:anim calcmode="lin" valueType="num">
                                      <p:cBhvr>
                                        <p:cTn id="67" dur="750" fill="hold"/>
                                        <p:tgtEl>
                                          <p:spTgt spid="66"/>
                                        </p:tgtEl>
                                        <p:attrNameLst>
                                          <p:attrName>ppt_x</p:attrName>
                                        </p:attrNameLst>
                                      </p:cBhvr>
                                      <p:tavLst>
                                        <p:tav tm="0">
                                          <p:val>
                                            <p:strVal val="#ppt_x"/>
                                          </p:val>
                                        </p:tav>
                                        <p:tav tm="100000">
                                          <p:val>
                                            <p:strVal val="#ppt_x"/>
                                          </p:val>
                                        </p:tav>
                                      </p:tavLst>
                                    </p:anim>
                                    <p:anim calcmode="lin" valueType="num">
                                      <p:cBhvr>
                                        <p:cTn id="68" dur="75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2" presetClass="entr" presetSubtype="8" fill="hold" grpId="0" nodeType="click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additive="base">
                                        <p:cTn id="73" dur="500"/>
                                        <p:tgtEl>
                                          <p:spTgt spid="60"/>
                                        </p:tgtEl>
                                        <p:attrNameLst>
                                          <p:attrName>ppt_x</p:attrName>
                                        </p:attrNameLst>
                                      </p:cBhvr>
                                      <p:tavLst>
                                        <p:tav tm="0">
                                          <p:val>
                                            <p:strVal val="#ppt_x-#ppt_w*1.125000"/>
                                          </p:val>
                                        </p:tav>
                                        <p:tav tm="100000">
                                          <p:val>
                                            <p:strVal val="#ppt_x"/>
                                          </p:val>
                                        </p:tav>
                                      </p:tavLst>
                                    </p:anim>
                                    <p:animEffect transition="in" filter="wipe(right)">
                                      <p:cBhvr>
                                        <p:cTn id="74" dur="500"/>
                                        <p:tgtEl>
                                          <p:spTgt spid="60"/>
                                        </p:tgtEl>
                                      </p:cBhvr>
                                    </p:animEffect>
                                  </p:childTnLst>
                                </p:cTn>
                              </p:par>
                              <p:par>
                                <p:cTn id="75" presetID="42"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750"/>
                                        <p:tgtEl>
                                          <p:spTgt spid="67"/>
                                        </p:tgtEl>
                                      </p:cBhvr>
                                    </p:animEffect>
                                    <p:anim calcmode="lin" valueType="num">
                                      <p:cBhvr>
                                        <p:cTn id="78" dur="750" fill="hold"/>
                                        <p:tgtEl>
                                          <p:spTgt spid="67"/>
                                        </p:tgtEl>
                                        <p:attrNameLst>
                                          <p:attrName>ppt_x</p:attrName>
                                        </p:attrNameLst>
                                      </p:cBhvr>
                                      <p:tavLst>
                                        <p:tav tm="0">
                                          <p:val>
                                            <p:strVal val="#ppt_x"/>
                                          </p:val>
                                        </p:tav>
                                        <p:tav tm="100000">
                                          <p:val>
                                            <p:strVal val="#ppt_x"/>
                                          </p:val>
                                        </p:tav>
                                      </p:tavLst>
                                    </p:anim>
                                    <p:anim calcmode="lin" valueType="num">
                                      <p:cBhvr>
                                        <p:cTn id="79" dur="75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1" presetClass="entr" presetSubtype="0" fill="hold" grpId="0" nodeType="clickEffect">
                                  <p:stCondLst>
                                    <p:cond delay="0"/>
                                  </p:stCondLst>
                                  <p:iterate type="lt">
                                    <p:tmPct val="10000"/>
                                  </p:iterate>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20"/>
                                        </p:tgtEl>
                                        <p:attrNameLst>
                                          <p:attrName>ppt_y</p:attrName>
                                        </p:attrNameLst>
                                      </p:cBhvr>
                                      <p:tavLst>
                                        <p:tav tm="0">
                                          <p:val>
                                            <p:strVal val="#ppt_y"/>
                                          </p:val>
                                        </p:tav>
                                        <p:tav tm="100000">
                                          <p:val>
                                            <p:strVal val="#ppt_y"/>
                                          </p:val>
                                        </p:tav>
                                      </p:tavLst>
                                    </p:anim>
                                    <p:anim calcmode="lin" valueType="num">
                                      <p:cBhvr>
                                        <p:cTn id="86"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p:bldP spid="63" grpId="0"/>
      <p:bldP spid="64" grpId="0"/>
      <p:bldP spid="65" grpId="0"/>
      <p:bldP spid="66" grpId="0"/>
      <p:bldP spid="67" grpId="0"/>
      <p:bldP spid="59" grpId="0" animBg="1"/>
      <p:bldP spid="58" grpId="0" animBg="1"/>
      <p:bldP spid="57" grpId="0" animBg="1"/>
      <p:bldP spid="56" grpId="0" animBg="1"/>
      <p:bldP spid="55" grpId="0" animBg="1"/>
      <p:bldP spid="10"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sp>
        <p:nvSpPr>
          <p:cNvPr id="54" name="灯片编号占位符 53"/>
          <p:cNvSpPr>
            <a:spLocks noGrp="1"/>
          </p:cNvSpPr>
          <p:nvPr>
            <p:ph type="sldNum" sz="quarter" idx="12"/>
          </p:nvPr>
        </p:nvSpPr>
        <p:spPr/>
        <p:txBody>
          <a:bodyPr/>
          <a:lstStyle/>
          <a:p>
            <a:fld id="{18AF668F-848C-4CC0-8143-F2E483CC7783}" type="slidenum">
              <a:rPr lang="zh-CN" altLang="en-US" smtClean="0"/>
              <a:t>25</a:t>
            </a:fld>
            <a:endParaRPr lang="zh-CN" altLang="en-US"/>
          </a:p>
        </p:txBody>
      </p:sp>
      <p:sp>
        <p:nvSpPr>
          <p:cNvPr id="20" name="矩形 19">
            <a:extLst>
              <a:ext uri="{FF2B5EF4-FFF2-40B4-BE49-F238E27FC236}">
                <a16:creationId xmlns:a16="http://schemas.microsoft.com/office/drawing/2014/main" id="{1CC49B80-36BA-44F6-996A-4A8455B7C602}"/>
              </a:ext>
            </a:extLst>
          </p:cNvPr>
          <p:cNvSpPr/>
          <p:nvPr/>
        </p:nvSpPr>
        <p:spPr>
          <a:xfrm>
            <a:off x="-3569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2">
            <a:extLst>
              <a:ext uri="{FF2B5EF4-FFF2-40B4-BE49-F238E27FC236}">
                <a16:creationId xmlns:a16="http://schemas.microsoft.com/office/drawing/2014/main" id="{B3DE5F72-A2A6-4D6A-80CA-1F565A99D436}"/>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2">
            <a:extLst>
              <a:ext uri="{FF2B5EF4-FFF2-40B4-BE49-F238E27FC236}">
                <a16:creationId xmlns:a16="http://schemas.microsoft.com/office/drawing/2014/main" id="{C26E9D5E-61CB-4D36-BE8C-5BFF0AB01F99}"/>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a:extLst>
              <a:ext uri="{FF2B5EF4-FFF2-40B4-BE49-F238E27FC236}">
                <a16:creationId xmlns:a16="http://schemas.microsoft.com/office/drawing/2014/main" id="{D7E58A9A-93B2-4FB3-8E72-F1510444C125}"/>
              </a:ext>
            </a:extLst>
          </p:cNvPr>
          <p:cNvSpPr/>
          <p:nvPr/>
        </p:nvSpPr>
        <p:spPr>
          <a:xfrm>
            <a:off x="4439923" y="1606182"/>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2">
            <a:extLst>
              <a:ext uri="{FF2B5EF4-FFF2-40B4-BE49-F238E27FC236}">
                <a16:creationId xmlns:a16="http://schemas.microsoft.com/office/drawing/2014/main" id="{02CBC67E-03AF-4C0E-BBCB-EB879DDEA5DD}"/>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BC3894B-0B69-4C20-9C9F-A820412732F0}"/>
              </a:ext>
            </a:extLst>
          </p:cNvPr>
          <p:cNvSpPr/>
          <p:nvPr/>
        </p:nvSpPr>
        <p:spPr>
          <a:xfrm>
            <a:off x="3856654" y="4128920"/>
            <a:ext cx="4478692" cy="1200329"/>
          </a:xfrm>
          <a:prstGeom prst="rect">
            <a:avLst/>
          </a:prstGeom>
          <a:ln w="38100">
            <a:solidFill>
              <a:schemeClr val="bg1"/>
            </a:solidFill>
          </a:ln>
        </p:spPr>
        <p:txBody>
          <a:bodyPr wrap="square">
            <a:spAutoFit/>
          </a:bodyPr>
          <a:lstStyle/>
          <a:p>
            <a:pPr algn="ctr"/>
            <a:r>
              <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Pembangunan </a:t>
            </a: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Sistem</a:t>
            </a:r>
            <a:endPar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sp>
        <p:nvSpPr>
          <p:cNvPr id="3" name="Rectangle 2">
            <a:extLst>
              <a:ext uri="{FF2B5EF4-FFF2-40B4-BE49-F238E27FC236}">
                <a16:creationId xmlns:a16="http://schemas.microsoft.com/office/drawing/2014/main" id="{79B3BA01-B155-4080-A445-ED7ED14EA5BB}"/>
              </a:ext>
            </a:extLst>
          </p:cNvPr>
          <p:cNvSpPr/>
          <p:nvPr/>
        </p:nvSpPr>
        <p:spPr>
          <a:xfrm>
            <a:off x="5342191" y="2366548"/>
            <a:ext cx="1334186" cy="923330"/>
          </a:xfrm>
          <a:prstGeom prst="rect">
            <a:avLst/>
          </a:prstGeom>
        </p:spPr>
        <p:txBody>
          <a:bodyPr wrap="square">
            <a:spAutoFit/>
          </a:bodyPr>
          <a:lstStyle/>
          <a:p>
            <a:pPr algn="ctr"/>
            <a:r>
              <a:rPr lang="en-US" altLang="zh-CN" sz="5400" dirty="0">
                <a:solidFill>
                  <a:srgbClr val="FFC000"/>
                </a:solidFill>
                <a:latin typeface="Comic Sans MS" panose="030F0702030302020204" pitchFamily="66" charset="0"/>
                <a:cs typeface="Calibri" panose="020F0502020204030204" pitchFamily="34" charset="0"/>
              </a:rPr>
              <a:t>11</a:t>
            </a:r>
            <a:endParaRPr lang="en-US" altLang="zh-CN" sz="2000" dirty="0">
              <a:solidFill>
                <a:srgbClr val="FFC000"/>
              </a:solidFill>
              <a:latin typeface="Comic Sans MS" panose="030F0702030302020204" pitchFamily="66" charset="0"/>
              <a:cs typeface="Calibri" panose="020F0502020204030204" pitchFamily="34" charset="0"/>
            </a:endParaRPr>
          </a:p>
        </p:txBody>
      </p:sp>
    </p:spTree>
    <p:custDataLst>
      <p:tags r:id="rId1"/>
    </p:custDataLst>
    <p:extLst>
      <p:ext uri="{BB962C8B-B14F-4D97-AF65-F5344CB8AC3E}">
        <p14:creationId xmlns:p14="http://schemas.microsoft.com/office/powerpoint/2010/main" val="3228749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矩形 13"/>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grpSp>
        <p:nvGrpSpPr>
          <p:cNvPr id="20" name="组合 7"/>
          <p:cNvGrpSpPr>
            <a:grpSpLocks/>
          </p:cNvGrpSpPr>
          <p:nvPr/>
        </p:nvGrpSpPr>
        <p:grpSpPr bwMode="auto">
          <a:xfrm>
            <a:off x="1449918" y="810107"/>
            <a:ext cx="3906292" cy="1784730"/>
            <a:chOff x="2875615" y="365258"/>
            <a:chExt cx="2929118" cy="1338740"/>
          </a:xfrm>
        </p:grpSpPr>
        <p:sp>
          <p:nvSpPr>
            <p:cNvPr id="22538" name="文本框 66"/>
            <p:cNvSpPr txBox="1">
              <a:spLocks noChangeArrowheads="1"/>
            </p:cNvSpPr>
            <p:nvPr/>
          </p:nvSpPr>
          <p:spPr bwMode="auto">
            <a:xfrm>
              <a:off x="2989865" y="1374629"/>
              <a:ext cx="2814868" cy="32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r>
                <a:rPr lang="zh-CN" altLang="en-US" sz="1067" dirty="0">
                  <a:solidFill>
                    <a:schemeClr val="bg1"/>
                  </a:solidFill>
                </a:rPr>
                <a:t>懂得感恩，是收获幸福的源泉。懂得感恩，你会发现原来自己周围的一切都是那样的美好。</a:t>
              </a:r>
            </a:p>
          </p:txBody>
        </p:sp>
        <p:sp>
          <p:nvSpPr>
            <p:cNvPr id="22539" name="文本框 13"/>
            <p:cNvSpPr txBox="1">
              <a:spLocks noChangeArrowheads="1"/>
            </p:cNvSpPr>
            <p:nvPr/>
          </p:nvSpPr>
          <p:spPr bwMode="auto">
            <a:xfrm>
              <a:off x="4137581" y="365258"/>
              <a:ext cx="1653624" cy="56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4267" dirty="0">
                  <a:solidFill>
                    <a:schemeClr val="bg1"/>
                  </a:solidFill>
                  <a:latin typeface="Helvetica" panose="020B0604020202020204" pitchFamily="34" charset="0"/>
                  <a:ea typeface="SimSun-ExtB" panose="02010609060101010101" pitchFamily="49" charset="-122"/>
                  <a:cs typeface="Arial" panose="020B0604020202020204" pitchFamily="34" charset="0"/>
                </a:rPr>
                <a:t>PART02</a:t>
              </a:r>
              <a:endParaRPr lang="zh-CN" altLang="en-US" sz="4267"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
          <p:nvSpPr>
            <p:cNvPr id="23" name="文本框 66"/>
            <p:cNvSpPr txBox="1">
              <a:spLocks noChangeArrowheads="1"/>
            </p:cNvSpPr>
            <p:nvPr/>
          </p:nvSpPr>
          <p:spPr bwMode="auto">
            <a:xfrm>
              <a:off x="2875615" y="880115"/>
              <a:ext cx="2907171" cy="28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1867" dirty="0">
                  <a:solidFill>
                    <a:schemeClr val="bg1"/>
                  </a:solidFill>
                  <a:latin typeface="Helvetica" panose="020B0604020202020204" pitchFamily="34" charset="0"/>
                </a:rPr>
                <a:t>PLEASE ADD YOUR TITLE HERE</a:t>
              </a:r>
              <a:endParaRPr lang="zh-CN" altLang="en-US" sz="1867" dirty="0">
                <a:solidFill>
                  <a:schemeClr val="bg1"/>
                </a:solidFill>
                <a:latin typeface="Helvetica" panose="020B0604020202020204" pitchFamily="34" charset="0"/>
              </a:endParaRPr>
            </a:p>
          </p:txBody>
        </p:sp>
        <p:sp>
          <p:nvSpPr>
            <p:cNvPr id="24" name="任意多边形 23"/>
            <p:cNvSpPr/>
            <p:nvPr/>
          </p:nvSpPr>
          <p:spPr>
            <a:xfrm>
              <a:off x="5356367" y="1286573"/>
              <a:ext cx="28727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sp>
        <p:nvSpPr>
          <p:cNvPr id="41" name="任意多边形 40"/>
          <p:cNvSpPr/>
          <p:nvPr/>
        </p:nvSpPr>
        <p:spPr>
          <a:xfrm>
            <a:off x="6235701" y="1"/>
            <a:ext cx="5956300" cy="3390900"/>
          </a:xfrm>
          <a:custGeom>
            <a:avLst/>
            <a:gdLst>
              <a:gd name="connsiteX0" fmla="*/ 0 w 4467225"/>
              <a:gd name="connsiteY0" fmla="*/ 0 h 2543175"/>
              <a:gd name="connsiteX1" fmla="*/ 4467225 w 4467225"/>
              <a:gd name="connsiteY1" fmla="*/ 0 h 2543175"/>
              <a:gd name="connsiteX2" fmla="*/ 4467225 w 4467225"/>
              <a:gd name="connsiteY2" fmla="*/ 2543175 h 2543175"/>
              <a:gd name="connsiteX3" fmla="*/ 0 w 4467225"/>
              <a:gd name="connsiteY3" fmla="*/ 2543175 h 2543175"/>
              <a:gd name="connsiteX4" fmla="*/ 0 w 4467225"/>
              <a:gd name="connsiteY4" fmla="*/ 1386931 h 2543175"/>
              <a:gd name="connsiteX5" fmla="*/ 198867 w 4467225"/>
              <a:gd name="connsiteY5" fmla="*/ 1271588 h 2543175"/>
              <a:gd name="connsiteX6" fmla="*/ 0 w 4467225"/>
              <a:gd name="connsiteY6" fmla="*/ 1156245 h 2543175"/>
              <a:gd name="connsiteX7" fmla="*/ 0 w 4467225"/>
              <a:gd name="connsiteY7" fmla="*/ 0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7225" h="2543175">
                <a:moveTo>
                  <a:pt x="0" y="0"/>
                </a:moveTo>
                <a:lnTo>
                  <a:pt x="4467225" y="0"/>
                </a:lnTo>
                <a:lnTo>
                  <a:pt x="4467225" y="2543175"/>
                </a:lnTo>
                <a:lnTo>
                  <a:pt x="0" y="2543175"/>
                </a:lnTo>
                <a:lnTo>
                  <a:pt x="0" y="1386931"/>
                </a:lnTo>
                <a:lnTo>
                  <a:pt x="198867" y="1271588"/>
                </a:lnTo>
                <a:lnTo>
                  <a:pt x="0" y="1156245"/>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7" y="3389885"/>
            <a:ext cx="6236208" cy="3456432"/>
          </a:xfrm>
          <a:prstGeom prst="rect">
            <a:avLst/>
          </a:prstGeom>
        </p:spPr>
      </p:pic>
      <p:sp>
        <p:nvSpPr>
          <p:cNvPr id="15" name="文本框 66">
            <a:extLst>
              <a:ext uri="{FF2B5EF4-FFF2-40B4-BE49-F238E27FC236}">
                <a16:creationId xmlns:a16="http://schemas.microsoft.com/office/drawing/2014/main" id="{FB6FD4E4-1D6C-47AE-BB02-5B980C5CBBFD}"/>
              </a:ext>
            </a:extLst>
          </p:cNvPr>
          <p:cNvSpPr txBox="1">
            <a:spLocks noChangeArrowheads="1"/>
          </p:cNvSpPr>
          <p:nvPr/>
        </p:nvSpPr>
        <p:spPr bwMode="auto">
          <a:xfrm>
            <a:off x="420821" y="163641"/>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Pembangunan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Sistem</a:t>
            </a:r>
            <a:endParaRPr lang="zh-CN" alt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grpSp>
        <p:nvGrpSpPr>
          <p:cNvPr id="2" name="组合 1"/>
          <p:cNvGrpSpPr>
            <a:grpSpLocks/>
          </p:cNvGrpSpPr>
          <p:nvPr/>
        </p:nvGrpSpPr>
        <p:grpSpPr bwMode="auto">
          <a:xfrm>
            <a:off x="5395384" y="3810001"/>
            <a:ext cx="6441016" cy="2616200"/>
            <a:chOff x="4046335" y="2857499"/>
            <a:chExt cx="4830965" cy="1962150"/>
          </a:xfrm>
        </p:grpSpPr>
        <p:grpSp>
          <p:nvGrpSpPr>
            <p:cNvPr id="22534" name="组合 6"/>
            <p:cNvGrpSpPr>
              <a:grpSpLocks/>
            </p:cNvGrpSpPr>
            <p:nvPr/>
          </p:nvGrpSpPr>
          <p:grpSpPr bwMode="auto">
            <a:xfrm>
              <a:off x="5125880" y="3275012"/>
              <a:ext cx="3303726" cy="990737"/>
              <a:chOff x="5125880" y="3227387"/>
              <a:chExt cx="3303726" cy="990737"/>
            </a:xfrm>
          </p:grpSpPr>
          <p:sp>
            <p:nvSpPr>
              <p:cNvPr id="46" name="文本框 66"/>
              <p:cNvSpPr txBox="1">
                <a:spLocks noChangeArrowheads="1"/>
              </p:cNvSpPr>
              <p:nvPr/>
            </p:nvSpPr>
            <p:spPr bwMode="auto">
              <a:xfrm>
                <a:off x="5175094" y="3619499"/>
                <a:ext cx="3254512" cy="5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r>
                  <a:rPr lang="zh-CN" altLang="en-US" sz="1067" dirty="0">
                    <a:solidFill>
                      <a:schemeClr val="bg1"/>
                    </a:solidFill>
                  </a:rPr>
                  <a:t>每颗珍珠原本都是一粒沙子，但并不是每一粒沙子都能成为一颗珍珠。想要卓尔不群，就要有鹤立鸡群的资本。忍受不了打击和挫折，承受不住忽视和平淡，就很难达到辉煌。年轻人要想让自己得到重用，取得成功，就必须把自己从一粒沙子变成一颗价值连城的珍珠。</a:t>
                </a:r>
              </a:p>
            </p:txBody>
          </p:sp>
          <p:sp>
            <p:nvSpPr>
              <p:cNvPr id="47" name="文本框 66"/>
              <p:cNvSpPr txBox="1">
                <a:spLocks noChangeArrowheads="1"/>
              </p:cNvSpPr>
              <p:nvPr/>
            </p:nvSpPr>
            <p:spPr bwMode="auto">
              <a:xfrm>
                <a:off x="5125880" y="3227387"/>
                <a:ext cx="21986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2400" dirty="0">
                    <a:solidFill>
                      <a:schemeClr val="bg1"/>
                    </a:solidFill>
                    <a:latin typeface="Helvetica" panose="020B0604020202020204" pitchFamily="34" charset="0"/>
                  </a:rPr>
                  <a:t>YOUR TITLE HERE</a:t>
                </a:r>
                <a:endParaRPr lang="zh-CN" altLang="en-US" sz="2400" dirty="0">
                  <a:solidFill>
                    <a:schemeClr val="bg1"/>
                  </a:solidFill>
                  <a:latin typeface="Helvetica" panose="020B0604020202020204" pitchFamily="34" charset="0"/>
                </a:endParaRPr>
              </a:p>
            </p:txBody>
          </p:sp>
        </p:grpSp>
        <p:sp>
          <p:nvSpPr>
            <p:cNvPr id="54" name="任意多边形 53"/>
            <p:cNvSpPr/>
            <p:nvPr/>
          </p:nvSpPr>
          <p:spPr>
            <a:xfrm>
              <a:off x="4046335" y="2857499"/>
              <a:ext cx="4830965" cy="1962150"/>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grpSp>
    </p:spTree>
    <p:extLst>
      <p:ext uri="{BB962C8B-B14F-4D97-AF65-F5344CB8AC3E}">
        <p14:creationId xmlns:p14="http://schemas.microsoft.com/office/powerpoint/2010/main" val="412521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0-#ppt_w/2"/>
                                          </p:val>
                                        </p:tav>
                                        <p:tav tm="100000">
                                          <p:val>
                                            <p:strVal val="#ppt_x"/>
                                          </p:val>
                                        </p:tav>
                                      </p:tavLst>
                                    </p:anim>
                                    <p:anim calcmode="lin" valueType="num">
                                      <p:cBhvr additive="base">
                                        <p:cTn id="8" dur="10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9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1+#ppt_w/2"/>
                                          </p:val>
                                        </p:tav>
                                        <p:tav tm="100000">
                                          <p:val>
                                            <p:strVal val="#ppt_x"/>
                                          </p:val>
                                        </p:tav>
                                      </p:tavLst>
                                    </p:anim>
                                    <p:anim calcmode="lin" valueType="num">
                                      <p:cBhvr additive="base">
                                        <p:cTn id="16"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5"/>
                                        </p:tgtEl>
                                        <p:attrNameLst>
                                          <p:attrName>ppt_y</p:attrName>
                                        </p:attrNameLst>
                                      </p:cBhvr>
                                      <p:tavLst>
                                        <p:tav tm="0">
                                          <p:val>
                                            <p:strVal val="#ppt_y"/>
                                          </p:val>
                                        </p:tav>
                                        <p:tav tm="100000">
                                          <p:val>
                                            <p:strVal val="#ppt_y"/>
                                          </p:val>
                                        </p:tav>
                                      </p:tavLst>
                                    </p:anim>
                                    <p:anim calcmode="lin" valueType="num">
                                      <p:cBhvr>
                                        <p:cTn id="23"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3732743"/>
            <a:ext cx="12192000" cy="3124199"/>
          </a:xfrm>
          <a:prstGeom prst="rect">
            <a:avLst/>
          </a:prstGeom>
          <a:blipFill>
            <a:blip r:embed="rId4"/>
            <a:stretch>
              <a:fillRect/>
            </a:stretch>
          </a:blipFill>
          <a:ln>
            <a:noFill/>
          </a:ln>
          <a:extLst/>
        </p:spPr>
      </p:pic>
      <p:sp>
        <p:nvSpPr>
          <p:cNvPr id="26654" name="文本框 66"/>
          <p:cNvSpPr txBox="1">
            <a:spLocks noChangeArrowheads="1"/>
          </p:cNvSpPr>
          <p:nvPr/>
        </p:nvSpPr>
        <p:spPr bwMode="auto">
          <a:xfrm>
            <a:off x="4481964" y="206444"/>
            <a:ext cx="332967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667" b="1" dirty="0">
                <a:solidFill>
                  <a:schemeClr val="bg1"/>
                </a:solidFill>
                <a:latin typeface="Helvetica" panose="020B0604020202020204" pitchFamily="34" charset="0"/>
                <a:ea typeface="SimSun-ExtB" panose="02010609060101010101" pitchFamily="49" charset="-122"/>
                <a:cs typeface="Arial" panose="020B0604020202020204" pitchFamily="34" charset="0"/>
              </a:rPr>
              <a:t>METHOD</a:t>
            </a:r>
            <a:endParaRPr lang="zh-CN" altLang="en-US" sz="2667" b="1"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nvGrpSpPr>
          <p:cNvPr id="4" name="组合 3"/>
          <p:cNvGrpSpPr>
            <a:grpSpLocks/>
          </p:cNvGrpSpPr>
          <p:nvPr/>
        </p:nvGrpSpPr>
        <p:grpSpPr bwMode="auto">
          <a:xfrm>
            <a:off x="117599" y="698847"/>
            <a:ext cx="8759661" cy="6061443"/>
            <a:chOff x="1054100" y="2119141"/>
            <a:chExt cx="2209800" cy="3050209"/>
          </a:xfrm>
        </p:grpSpPr>
        <p:sp>
          <p:nvSpPr>
            <p:cNvPr id="3" name="矩形 2"/>
            <p:cNvSpPr/>
            <p:nvPr/>
          </p:nvSpPr>
          <p:spPr>
            <a:xfrm>
              <a:off x="1054100" y="2119141"/>
              <a:ext cx="2209800" cy="3269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4" name="矩形 43"/>
            <p:cNvSpPr/>
            <p:nvPr/>
          </p:nvSpPr>
          <p:spPr>
            <a:xfrm>
              <a:off x="1054100" y="2485167"/>
              <a:ext cx="2209800" cy="268418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651" name="文本框 66"/>
            <p:cNvSpPr txBox="1">
              <a:spLocks noChangeArrowheads="1"/>
            </p:cNvSpPr>
            <p:nvPr/>
          </p:nvSpPr>
          <p:spPr bwMode="auto">
            <a:xfrm>
              <a:off x="1068950" y="2483264"/>
              <a:ext cx="2148130" cy="2670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r>
                <a:rPr lang="en-MY" altLang="zh-CN" sz="1067" dirty="0"/>
                <a:t>    if test == 'A':</a:t>
              </a:r>
            </a:p>
            <a:p>
              <a:pPr algn="l"/>
              <a:r>
                <a:rPr lang="en-MY" altLang="zh-CN" sz="1067" dirty="0"/>
                <a:t>        </a:t>
              </a:r>
              <a:r>
                <a:rPr lang="en-MY" altLang="zh-CN" sz="1067" dirty="0" err="1"/>
                <a:t>GTmatload</a:t>
              </a:r>
              <a:r>
                <a:rPr lang="en-MY" altLang="zh-CN" sz="1067" dirty="0"/>
                <a:t> = </a:t>
              </a:r>
              <a:r>
                <a:rPr lang="en-MY" altLang="zh-CN" sz="1067" dirty="0" err="1"/>
                <a:t>loadmat</a:t>
              </a:r>
              <a:r>
                <a:rPr lang="en-MY" altLang="zh-CN" sz="1067" dirty="0"/>
                <a:t>('</a:t>
              </a:r>
              <a:r>
                <a:rPr lang="en-MY" altLang="zh-CN" sz="1067" dirty="0" err="1"/>
                <a:t>ShanghaiTech</a:t>
              </a:r>
              <a:r>
                <a:rPr lang="en-MY" altLang="zh-CN" sz="1067" dirty="0"/>
                <a:t>/</a:t>
              </a:r>
              <a:r>
                <a:rPr lang="en-MY" altLang="zh-CN" sz="1067" dirty="0" err="1"/>
                <a:t>ShanghaiTech</a:t>
              </a:r>
              <a:r>
                <a:rPr lang="en-MY" altLang="zh-CN" sz="1067" dirty="0"/>
                <a:t>/</a:t>
              </a:r>
              <a:r>
                <a:rPr lang="en-MY" altLang="zh-CN" sz="1067" dirty="0" err="1"/>
                <a:t>part_A</a:t>
              </a:r>
              <a:r>
                <a:rPr lang="en-MY" altLang="zh-CN" sz="1067" dirty="0"/>
                <a:t>/</a:t>
              </a:r>
              <a:r>
                <a:rPr lang="en-MY" altLang="zh-CN" sz="1067" dirty="0" err="1"/>
                <a:t>test_data</a:t>
              </a:r>
              <a:r>
                <a:rPr lang="en-MY" altLang="zh-CN" sz="1067" dirty="0"/>
                <a:t>/ground-truth/GT_IMG_'+</a:t>
              </a:r>
              <a:r>
                <a:rPr lang="en-MY" altLang="zh-CN" sz="1067" dirty="0" err="1"/>
                <a:t>strimg</a:t>
              </a:r>
              <a:r>
                <a:rPr lang="en-MY" altLang="zh-CN" sz="1067" dirty="0"/>
                <a:t>+'.mat')</a:t>
              </a:r>
            </a:p>
            <a:p>
              <a:pPr algn="l"/>
              <a:r>
                <a:rPr lang="en-MY" altLang="zh-CN" sz="1067" dirty="0"/>
                <a:t>    </a:t>
              </a:r>
              <a:r>
                <a:rPr lang="en-MY" altLang="zh-CN" sz="1067" dirty="0" err="1"/>
                <a:t>elif</a:t>
              </a:r>
              <a:r>
                <a:rPr lang="en-MY" altLang="zh-CN" sz="1067" dirty="0"/>
                <a:t> test == 'B':</a:t>
              </a:r>
            </a:p>
            <a:p>
              <a:pPr algn="l"/>
              <a:r>
                <a:rPr lang="en-MY" altLang="zh-CN" sz="1067" dirty="0"/>
                <a:t>        </a:t>
              </a:r>
              <a:r>
                <a:rPr lang="en-MY" altLang="zh-CN" sz="1067" dirty="0" err="1"/>
                <a:t>GTmatload</a:t>
              </a:r>
              <a:r>
                <a:rPr lang="en-MY" altLang="zh-CN" sz="1067" dirty="0"/>
                <a:t> = </a:t>
              </a:r>
              <a:r>
                <a:rPr lang="en-MY" altLang="zh-CN" sz="1067" dirty="0" err="1"/>
                <a:t>loadmat</a:t>
              </a:r>
              <a:r>
                <a:rPr lang="en-MY" altLang="zh-CN" sz="1067" dirty="0"/>
                <a:t>('</a:t>
              </a:r>
              <a:r>
                <a:rPr lang="en-MY" altLang="zh-CN" sz="1067" dirty="0" err="1"/>
                <a:t>ShanghaiTech</a:t>
              </a:r>
              <a:r>
                <a:rPr lang="en-MY" altLang="zh-CN" sz="1067" dirty="0"/>
                <a:t>/</a:t>
              </a:r>
              <a:r>
                <a:rPr lang="en-MY" altLang="zh-CN" sz="1067" dirty="0" err="1"/>
                <a:t>ShanghaiTech</a:t>
              </a:r>
              <a:r>
                <a:rPr lang="en-MY" altLang="zh-CN" sz="1067" dirty="0"/>
                <a:t>/</a:t>
              </a:r>
              <a:r>
                <a:rPr lang="en-MY" altLang="zh-CN" sz="1067" dirty="0" err="1"/>
                <a:t>part_A</a:t>
              </a:r>
              <a:r>
                <a:rPr lang="en-MY" altLang="zh-CN" sz="1067" dirty="0"/>
                <a:t>/</a:t>
              </a:r>
              <a:r>
                <a:rPr lang="en-MY" altLang="zh-CN" sz="1067" dirty="0" err="1"/>
                <a:t>train_data</a:t>
              </a:r>
              <a:r>
                <a:rPr lang="en-MY" altLang="zh-CN" sz="1067" dirty="0"/>
                <a:t>/ground-truth/GT_IMG_'+</a:t>
              </a:r>
              <a:r>
                <a:rPr lang="en-MY" altLang="zh-CN" sz="1067" dirty="0" err="1"/>
                <a:t>strimg</a:t>
              </a:r>
              <a:r>
                <a:rPr lang="en-MY" altLang="zh-CN" sz="1067" dirty="0"/>
                <a:t>+'.mat')</a:t>
              </a:r>
            </a:p>
            <a:p>
              <a:pPr algn="l"/>
              <a:r>
                <a:rPr lang="en-MY" altLang="zh-CN" sz="1067" dirty="0"/>
                <a:t>    </a:t>
              </a:r>
              <a:r>
                <a:rPr lang="en-MY" altLang="zh-CN" sz="1067" dirty="0" err="1"/>
                <a:t>elif</a:t>
              </a:r>
              <a:r>
                <a:rPr lang="en-MY" altLang="zh-CN" sz="1067" dirty="0"/>
                <a:t> test == 'C':</a:t>
              </a:r>
            </a:p>
            <a:p>
              <a:pPr algn="l"/>
              <a:r>
                <a:rPr lang="en-MY" altLang="zh-CN" sz="1067" dirty="0"/>
                <a:t>        </a:t>
              </a:r>
              <a:r>
                <a:rPr lang="en-MY" altLang="zh-CN" sz="1067" dirty="0" err="1"/>
                <a:t>GTmatload</a:t>
              </a:r>
              <a:r>
                <a:rPr lang="en-MY" altLang="zh-CN" sz="1067" dirty="0"/>
                <a:t> = </a:t>
              </a:r>
              <a:r>
                <a:rPr lang="en-MY" altLang="zh-CN" sz="1067" dirty="0" err="1"/>
                <a:t>loadmat</a:t>
              </a:r>
              <a:r>
                <a:rPr lang="en-MY" altLang="zh-CN" sz="1067" dirty="0"/>
                <a:t>('</a:t>
              </a:r>
              <a:r>
                <a:rPr lang="en-MY" altLang="zh-CN" sz="1067" dirty="0" err="1"/>
                <a:t>ShanghaiTech</a:t>
              </a:r>
              <a:r>
                <a:rPr lang="en-MY" altLang="zh-CN" sz="1067" dirty="0"/>
                <a:t>/</a:t>
              </a:r>
              <a:r>
                <a:rPr lang="en-MY" altLang="zh-CN" sz="1067" dirty="0" err="1"/>
                <a:t>ShanghaiTech</a:t>
              </a:r>
              <a:r>
                <a:rPr lang="en-MY" altLang="zh-CN" sz="1067" dirty="0"/>
                <a:t>/</a:t>
              </a:r>
              <a:r>
                <a:rPr lang="en-MY" altLang="zh-CN" sz="1067" dirty="0" err="1"/>
                <a:t>part_B</a:t>
              </a:r>
              <a:r>
                <a:rPr lang="en-MY" altLang="zh-CN" sz="1067" dirty="0"/>
                <a:t>/</a:t>
              </a:r>
              <a:r>
                <a:rPr lang="en-MY" altLang="zh-CN" sz="1067" dirty="0" err="1"/>
                <a:t>test_data</a:t>
              </a:r>
              <a:r>
                <a:rPr lang="en-MY" altLang="zh-CN" sz="1067" dirty="0"/>
                <a:t>/ground-truth/GT_IMG_'+</a:t>
              </a:r>
              <a:r>
                <a:rPr lang="en-MY" altLang="zh-CN" sz="1067" dirty="0" err="1"/>
                <a:t>strimg</a:t>
              </a:r>
              <a:r>
                <a:rPr lang="en-MY" altLang="zh-CN" sz="1067" dirty="0"/>
                <a:t>+'.mat')</a:t>
              </a:r>
            </a:p>
            <a:p>
              <a:pPr algn="l"/>
              <a:r>
                <a:rPr lang="en-MY" altLang="zh-CN" sz="1067" dirty="0"/>
                <a:t>    else:</a:t>
              </a:r>
            </a:p>
            <a:p>
              <a:pPr algn="l"/>
              <a:r>
                <a:rPr lang="en-MY" altLang="zh-CN" sz="1067" dirty="0"/>
                <a:t>        </a:t>
              </a:r>
              <a:r>
                <a:rPr lang="en-MY" altLang="zh-CN" sz="1067" dirty="0" err="1"/>
                <a:t>GTmatload</a:t>
              </a:r>
              <a:r>
                <a:rPr lang="en-MY" altLang="zh-CN" sz="1067" dirty="0"/>
                <a:t> = </a:t>
              </a:r>
              <a:r>
                <a:rPr lang="en-MY" altLang="zh-CN" sz="1067" dirty="0" err="1"/>
                <a:t>loadmat</a:t>
              </a:r>
              <a:r>
                <a:rPr lang="en-MY" altLang="zh-CN" sz="1067" dirty="0"/>
                <a:t>('</a:t>
              </a:r>
              <a:r>
                <a:rPr lang="en-MY" altLang="zh-CN" sz="1067" dirty="0" err="1"/>
                <a:t>ShanghaiTech</a:t>
              </a:r>
              <a:r>
                <a:rPr lang="en-MY" altLang="zh-CN" sz="1067" dirty="0"/>
                <a:t>/</a:t>
              </a:r>
              <a:r>
                <a:rPr lang="en-MY" altLang="zh-CN" sz="1067" dirty="0" err="1"/>
                <a:t>ShanghaiTech</a:t>
              </a:r>
              <a:r>
                <a:rPr lang="en-MY" altLang="zh-CN" sz="1067" dirty="0"/>
                <a:t>/</a:t>
              </a:r>
              <a:r>
                <a:rPr lang="en-MY" altLang="zh-CN" sz="1067" dirty="0" err="1"/>
                <a:t>part_B</a:t>
              </a:r>
              <a:r>
                <a:rPr lang="en-MY" altLang="zh-CN" sz="1067" dirty="0"/>
                <a:t>/</a:t>
              </a:r>
              <a:r>
                <a:rPr lang="en-MY" altLang="zh-CN" sz="1067" dirty="0" err="1"/>
                <a:t>train_data</a:t>
              </a:r>
              <a:r>
                <a:rPr lang="en-MY" altLang="zh-CN" sz="1067" dirty="0"/>
                <a:t>/ground-truth/GT_IMG_'+</a:t>
              </a:r>
              <a:r>
                <a:rPr lang="en-MY" altLang="zh-CN" sz="1067" dirty="0" err="1"/>
                <a:t>strimg</a:t>
              </a:r>
              <a:r>
                <a:rPr lang="en-MY" altLang="zh-CN" sz="1067" dirty="0"/>
                <a:t>+'.mat')</a:t>
              </a:r>
            </a:p>
            <a:p>
              <a:pPr algn="l"/>
              <a:r>
                <a:rPr lang="en-MY" altLang="zh-CN" sz="1067" dirty="0"/>
                <a:t>    </a:t>
              </a:r>
              <a:r>
                <a:rPr lang="en-MY" altLang="zh-CN" sz="1067" dirty="0" err="1"/>
                <a:t>featureofGT</a:t>
              </a:r>
              <a:r>
                <a:rPr lang="en-MY" altLang="zh-CN" sz="1067" dirty="0"/>
                <a:t> = </a:t>
              </a:r>
              <a:r>
                <a:rPr lang="en-MY" altLang="zh-CN" sz="1067" dirty="0" err="1"/>
                <a:t>GTmatload</a:t>
              </a:r>
              <a:r>
                <a:rPr lang="en-MY" altLang="zh-CN" sz="1067" dirty="0"/>
                <a:t>["</a:t>
              </a:r>
              <a:r>
                <a:rPr lang="en-MY" altLang="zh-CN" sz="1067" dirty="0" err="1"/>
                <a:t>image_info</a:t>
              </a:r>
              <a:r>
                <a:rPr lang="en-MY" altLang="zh-CN" sz="1067" dirty="0"/>
                <a:t>"]</a:t>
              </a:r>
            </a:p>
            <a:p>
              <a:pPr algn="l"/>
              <a:r>
                <a:rPr lang="en-MY" altLang="zh-CN" sz="1067" dirty="0">
                  <a:highlight>
                    <a:srgbClr val="FFFF00"/>
                  </a:highlight>
                </a:rPr>
                <a:t>    # convert </a:t>
              </a:r>
              <a:r>
                <a:rPr lang="en-MY" altLang="zh-CN" sz="1067" dirty="0" err="1">
                  <a:highlight>
                    <a:srgbClr val="FFFF00"/>
                  </a:highlight>
                </a:rPr>
                <a:t>ndarray</a:t>
              </a:r>
              <a:r>
                <a:rPr lang="en-MY" altLang="zh-CN" sz="1067" dirty="0">
                  <a:highlight>
                    <a:srgbClr val="FFFF00"/>
                  </a:highlight>
                </a:rPr>
                <a:t> to array, export to new csv in array</a:t>
              </a:r>
            </a:p>
            <a:p>
              <a:pPr algn="l"/>
              <a:r>
                <a:rPr lang="en-MY" altLang="zh-CN" sz="1067" dirty="0"/>
                <a:t>    a = </a:t>
              </a:r>
              <a:r>
                <a:rPr lang="en-MY" altLang="zh-CN" sz="1067" dirty="0" err="1"/>
                <a:t>featureofGT</a:t>
              </a:r>
              <a:r>
                <a:rPr lang="en-MY" altLang="zh-CN" sz="1067" dirty="0"/>
                <a:t>[0, 0]</a:t>
              </a:r>
            </a:p>
            <a:p>
              <a:pPr algn="l"/>
              <a:r>
                <a:rPr lang="en-MY" altLang="zh-CN" sz="1067" dirty="0"/>
                <a:t>    b = a[0, 0]</a:t>
              </a:r>
            </a:p>
            <a:p>
              <a:pPr algn="l"/>
              <a:r>
                <a:rPr lang="en-MY" altLang="zh-CN" sz="1067" dirty="0"/>
                <a:t>    </a:t>
              </a:r>
              <a:r>
                <a:rPr lang="en-MY" altLang="zh-CN" sz="1067" dirty="0" err="1"/>
                <a:t>GTdata</a:t>
              </a:r>
              <a:r>
                <a:rPr lang="en-MY" altLang="zh-CN" sz="1067" dirty="0"/>
                <a:t> = b[0].</a:t>
              </a:r>
              <a:r>
                <a:rPr lang="en-MY" altLang="zh-CN" sz="1067" dirty="0" err="1"/>
                <a:t>tolist</a:t>
              </a:r>
              <a:r>
                <a:rPr lang="en-MY" altLang="zh-CN" sz="1067" dirty="0"/>
                <a:t>()</a:t>
              </a:r>
            </a:p>
            <a:p>
              <a:pPr algn="l"/>
              <a:r>
                <a:rPr lang="en-MY" altLang="zh-CN" sz="1067" dirty="0"/>
                <a:t>    </a:t>
              </a:r>
              <a:r>
                <a:rPr lang="en-MY" altLang="zh-CN" sz="1067" dirty="0" err="1"/>
                <a:t>GTdatapath</a:t>
              </a:r>
              <a:r>
                <a:rPr lang="en-MY" altLang="zh-CN" sz="1067" dirty="0"/>
                <a:t> = </a:t>
              </a:r>
              <a:r>
                <a:rPr lang="en-MY" altLang="zh-CN" sz="1067" dirty="0" err="1"/>
                <a:t>pd.DataFrame</a:t>
              </a:r>
              <a:r>
                <a:rPr lang="en-MY" altLang="zh-CN" sz="1067" dirty="0"/>
                <a:t>(data=</a:t>
              </a:r>
              <a:r>
                <a:rPr lang="en-MY" altLang="zh-CN" sz="1067" dirty="0" err="1"/>
                <a:t>GTdata</a:t>
              </a:r>
              <a:r>
                <a:rPr lang="en-MY" altLang="zh-CN" sz="1067" dirty="0"/>
                <a:t>)</a:t>
              </a:r>
            </a:p>
            <a:p>
              <a:pPr algn="l"/>
              <a:r>
                <a:rPr lang="en-MY" altLang="zh-CN" sz="1067" dirty="0"/>
                <a:t>    </a:t>
              </a:r>
              <a:r>
                <a:rPr lang="en-MY" altLang="zh-CN" sz="1067" dirty="0" err="1"/>
                <a:t>GTdatapath.to_csv</a:t>
              </a:r>
              <a:r>
                <a:rPr lang="en-MY" altLang="zh-CN" sz="1067" dirty="0"/>
                <a:t>('GTValue.csv', index=False)</a:t>
              </a:r>
            </a:p>
            <a:p>
              <a:pPr algn="l"/>
              <a:r>
                <a:rPr lang="en-MY" altLang="zh-CN" sz="1067" dirty="0"/>
                <a:t>    </a:t>
              </a:r>
              <a:r>
                <a:rPr lang="en-MY" altLang="zh-CN" sz="1067" dirty="0">
                  <a:highlight>
                    <a:srgbClr val="FFFF00"/>
                  </a:highlight>
                </a:rPr>
                <a:t># Importing the GT dataset</a:t>
              </a:r>
            </a:p>
            <a:p>
              <a:pPr algn="l"/>
              <a:r>
                <a:rPr lang="en-MY" altLang="zh-CN" sz="1067" dirty="0"/>
                <a:t>    data = </a:t>
              </a:r>
              <a:r>
                <a:rPr lang="en-MY" altLang="zh-CN" sz="1067" dirty="0" err="1"/>
                <a:t>pd.read_csv</a:t>
              </a:r>
              <a:r>
                <a:rPr lang="en-MY" altLang="zh-CN" sz="1067" dirty="0"/>
                <a:t>('GTValue.csv')</a:t>
              </a:r>
            </a:p>
            <a:p>
              <a:pPr algn="l"/>
              <a:r>
                <a:rPr lang="en-MY" altLang="zh-CN" sz="1067" dirty="0"/>
                <a:t>    </a:t>
              </a:r>
              <a:r>
                <a:rPr lang="en-MY" altLang="zh-CN" sz="1067" dirty="0" err="1"/>
                <a:t>data.head</a:t>
              </a:r>
              <a:r>
                <a:rPr lang="en-MY" altLang="zh-CN" sz="1067" dirty="0"/>
                <a:t>()</a:t>
              </a:r>
            </a:p>
            <a:p>
              <a:pPr algn="l"/>
              <a:r>
                <a:rPr lang="en-MY" altLang="zh-CN" sz="1067" dirty="0">
                  <a:highlight>
                    <a:srgbClr val="FFFF00"/>
                  </a:highlight>
                </a:rPr>
                <a:t>    # Getting the values and plotting it</a:t>
              </a:r>
            </a:p>
            <a:p>
              <a:pPr algn="l"/>
              <a:r>
                <a:rPr lang="en-MY" altLang="zh-CN" sz="1067" dirty="0"/>
                <a:t>    f1 = data['0'].values</a:t>
              </a:r>
            </a:p>
            <a:p>
              <a:pPr algn="l"/>
              <a:r>
                <a:rPr lang="en-MY" altLang="zh-CN" sz="1067" dirty="0"/>
                <a:t>    f2 = data['1'].values</a:t>
              </a:r>
            </a:p>
            <a:p>
              <a:pPr algn="l"/>
              <a:r>
                <a:rPr lang="en-MY" altLang="zh-CN" sz="1067" dirty="0"/>
                <a:t>    </a:t>
              </a:r>
              <a:r>
                <a:rPr lang="en-MY" altLang="zh-CN" sz="1067" dirty="0" err="1"/>
                <a:t>fitFeature</a:t>
              </a:r>
              <a:r>
                <a:rPr lang="en-MY" altLang="zh-CN" sz="1067" dirty="0"/>
                <a:t> = </a:t>
              </a:r>
              <a:r>
                <a:rPr lang="en-MY" altLang="zh-CN" sz="1067" dirty="0" err="1"/>
                <a:t>np.array</a:t>
              </a:r>
              <a:r>
                <a:rPr lang="en-MY" altLang="zh-CN" sz="1067" dirty="0"/>
                <a:t>(list(zip(f1, f2)))</a:t>
              </a:r>
            </a:p>
            <a:p>
              <a:pPr algn="l"/>
              <a:r>
                <a:rPr lang="en-MY" altLang="zh-CN" sz="1067" dirty="0"/>
                <a:t>    </a:t>
              </a:r>
              <a:r>
                <a:rPr lang="en-MY" altLang="zh-CN" sz="1067" dirty="0">
                  <a:highlight>
                    <a:srgbClr val="FFFF00"/>
                  </a:highlight>
                </a:rPr>
                <a:t># plot first graph</a:t>
              </a:r>
            </a:p>
            <a:p>
              <a:pPr algn="l"/>
              <a:r>
                <a:rPr lang="en-MY" altLang="zh-CN" sz="1067" dirty="0"/>
                <a:t>    </a:t>
              </a:r>
              <a:r>
                <a:rPr lang="en-MY" altLang="zh-CN" sz="1067" dirty="0" err="1"/>
                <a:t>plt.title</a:t>
              </a:r>
              <a:r>
                <a:rPr lang="en-MY" altLang="zh-CN" sz="1067" dirty="0"/>
                <a:t>('Head position in the image')</a:t>
              </a:r>
            </a:p>
            <a:p>
              <a:pPr algn="l"/>
              <a:r>
                <a:rPr lang="en-MY" altLang="zh-CN" sz="1067" dirty="0"/>
                <a:t>    </a:t>
              </a:r>
              <a:r>
                <a:rPr lang="en-MY" altLang="zh-CN" sz="1067" dirty="0" err="1"/>
                <a:t>plt.gca</a:t>
              </a:r>
              <a:r>
                <a:rPr lang="en-MY" altLang="zh-CN" sz="1067" dirty="0"/>
                <a:t>().</a:t>
              </a:r>
              <a:r>
                <a:rPr lang="en-MY" altLang="zh-CN" sz="1067" dirty="0" err="1"/>
                <a:t>invert_yaxis</a:t>
              </a:r>
              <a:r>
                <a:rPr lang="en-MY" altLang="zh-CN" sz="1067" dirty="0"/>
                <a:t>()</a:t>
              </a:r>
            </a:p>
            <a:p>
              <a:pPr algn="l"/>
              <a:r>
                <a:rPr lang="en-MY" altLang="zh-CN" sz="1067" dirty="0"/>
                <a:t>    </a:t>
              </a:r>
              <a:r>
                <a:rPr lang="en-MY" altLang="zh-CN" sz="1067" dirty="0" err="1"/>
                <a:t>plt.scatter</a:t>
              </a:r>
              <a:r>
                <a:rPr lang="en-MY" altLang="zh-CN" sz="1067" dirty="0"/>
                <a:t>(f1, f2, c='black')</a:t>
              </a:r>
            </a:p>
            <a:p>
              <a:pPr algn="l"/>
              <a:r>
                <a:rPr lang="en-MY" altLang="zh-CN" sz="1067" dirty="0"/>
                <a:t>    </a:t>
              </a:r>
              <a:r>
                <a:rPr lang="en-MY" altLang="zh-CN" sz="1067" dirty="0" err="1"/>
                <a:t>plt.show</a:t>
              </a:r>
              <a:r>
                <a:rPr lang="en-MY" altLang="zh-CN" sz="1067" dirty="0"/>
                <a:t>()</a:t>
              </a:r>
            </a:p>
            <a:p>
              <a:pPr algn="l"/>
              <a:r>
                <a:rPr lang="en-MY" altLang="zh-CN" sz="1067" dirty="0"/>
                <a:t>    print("Please wait a while for calculation")</a:t>
              </a:r>
            </a:p>
            <a:p>
              <a:pPr algn="l"/>
              <a:r>
                <a:rPr lang="en-MY" altLang="zh-CN" sz="1067" dirty="0"/>
                <a:t>    return </a:t>
              </a:r>
              <a:r>
                <a:rPr lang="en-MY" altLang="zh-CN" sz="1067" dirty="0" err="1"/>
                <a:t>fitFeature</a:t>
              </a:r>
              <a:r>
                <a:rPr lang="en-MY" altLang="zh-CN" sz="1067" dirty="0"/>
                <a:t>, </a:t>
              </a:r>
              <a:r>
                <a:rPr lang="en-MY" altLang="zh-CN" sz="1067" dirty="0" err="1"/>
                <a:t>GTdata</a:t>
              </a:r>
              <a:endParaRPr lang="zh-CN" altLang="en-US" sz="1067" dirty="0"/>
            </a:p>
          </p:txBody>
        </p:sp>
        <p:sp>
          <p:nvSpPr>
            <p:cNvPr id="26649" name="文本框 13"/>
            <p:cNvSpPr txBox="1">
              <a:spLocks noChangeArrowheads="1"/>
            </p:cNvSpPr>
            <p:nvPr/>
          </p:nvSpPr>
          <p:spPr bwMode="auto">
            <a:xfrm>
              <a:off x="1115813" y="2166385"/>
              <a:ext cx="1977945" cy="23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MY" altLang="zh-CN" sz="2800" dirty="0"/>
                <a:t>def </a:t>
              </a:r>
              <a:r>
                <a:rPr lang="en-MY" altLang="zh-CN" sz="2800" dirty="0" err="1"/>
                <a:t>GTmatload</a:t>
              </a:r>
              <a:r>
                <a:rPr lang="en-MY" altLang="zh-CN" sz="2800" dirty="0"/>
                <a:t>():</a:t>
              </a:r>
            </a:p>
          </p:txBody>
        </p:sp>
      </p:grpSp>
      <p:grpSp>
        <p:nvGrpSpPr>
          <p:cNvPr id="6" name="组合 5"/>
          <p:cNvGrpSpPr>
            <a:grpSpLocks/>
          </p:cNvGrpSpPr>
          <p:nvPr/>
        </p:nvGrpSpPr>
        <p:grpSpPr bwMode="auto">
          <a:xfrm>
            <a:off x="9036186" y="694861"/>
            <a:ext cx="3096167" cy="5882270"/>
            <a:chOff x="5912604" y="2073209"/>
            <a:chExt cx="2322125" cy="2616237"/>
          </a:xfrm>
        </p:grpSpPr>
        <p:sp>
          <p:nvSpPr>
            <p:cNvPr id="43" name="矩形 42"/>
            <p:cNvSpPr/>
            <p:nvPr/>
          </p:nvSpPr>
          <p:spPr>
            <a:xfrm>
              <a:off x="5943600" y="2073209"/>
              <a:ext cx="2209800" cy="54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6" name="矩形 45"/>
            <p:cNvSpPr/>
            <p:nvPr/>
          </p:nvSpPr>
          <p:spPr>
            <a:xfrm>
              <a:off x="5943600" y="2672350"/>
              <a:ext cx="2209800" cy="201709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637" name="文本框 66"/>
            <p:cNvSpPr txBox="1">
              <a:spLocks noChangeArrowheads="1"/>
            </p:cNvSpPr>
            <p:nvPr/>
          </p:nvSpPr>
          <p:spPr bwMode="auto">
            <a:xfrm>
              <a:off x="5912604" y="2930559"/>
              <a:ext cx="2322125" cy="14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r>
                <a:rPr lang="en-MY" altLang="zh-CN" sz="1067" dirty="0">
                  <a:highlight>
                    <a:srgbClr val="FFFF00"/>
                  </a:highlight>
                </a:rPr>
                <a:t># initialization</a:t>
              </a:r>
            </a:p>
            <a:p>
              <a:pPr algn="l"/>
              <a:r>
                <a:rPr lang="en-MY" altLang="zh-CN" sz="1067" dirty="0">
                  <a:highlight>
                    <a:srgbClr val="FFFF00"/>
                  </a:highlight>
                </a:rPr>
                <a:t># Norm for distance</a:t>
              </a:r>
            </a:p>
            <a:p>
              <a:pPr algn="l"/>
              <a:r>
                <a:rPr lang="en-MY" altLang="zh-CN" sz="1067" dirty="0"/>
                <a:t>    if Norm == '1':</a:t>
              </a:r>
            </a:p>
            <a:p>
              <a:pPr algn="l"/>
              <a:r>
                <a:rPr lang="en-MY" altLang="zh-CN" sz="1067" dirty="0"/>
                <a:t>        counter = </a:t>
              </a:r>
              <a:r>
                <a:rPr lang="en-MY" altLang="zh-CN" sz="1067" dirty="0" err="1"/>
                <a:t>np.absolute</a:t>
              </a:r>
              <a:r>
                <a:rPr lang="en-MY" altLang="zh-CN" sz="1067" dirty="0"/>
                <a:t>(</a:t>
              </a:r>
              <a:r>
                <a:rPr lang="en-MY" altLang="zh-CN" sz="1067" dirty="0" err="1"/>
                <a:t>D_value</a:t>
              </a:r>
              <a:r>
                <a:rPr lang="en-MY" altLang="zh-CN" sz="1067" dirty="0"/>
                <a:t>)</a:t>
              </a:r>
            </a:p>
            <a:p>
              <a:pPr algn="l"/>
              <a:r>
                <a:rPr lang="en-MY" altLang="zh-CN" sz="1067" dirty="0"/>
                <a:t>        counter = </a:t>
              </a:r>
              <a:r>
                <a:rPr lang="en-MY" altLang="zh-CN" sz="1067" dirty="0" err="1"/>
                <a:t>np.sum</a:t>
              </a:r>
              <a:r>
                <a:rPr lang="en-MY" altLang="zh-CN" sz="1067" dirty="0"/>
                <a:t>(counter)</a:t>
              </a:r>
            </a:p>
            <a:p>
              <a:pPr algn="l"/>
              <a:r>
                <a:rPr lang="en-MY" altLang="zh-CN" sz="1067" dirty="0"/>
                <a:t>    </a:t>
              </a:r>
              <a:r>
                <a:rPr lang="en-MY" altLang="zh-CN" sz="1067" dirty="0" err="1"/>
                <a:t>elif</a:t>
              </a:r>
              <a:r>
                <a:rPr lang="en-MY" altLang="zh-CN" sz="1067" dirty="0"/>
                <a:t> Norm == '2':</a:t>
              </a:r>
            </a:p>
            <a:p>
              <a:pPr algn="l"/>
              <a:r>
                <a:rPr lang="en-MY" altLang="zh-CN" sz="1067" dirty="0"/>
                <a:t>        counter = </a:t>
              </a:r>
              <a:r>
                <a:rPr lang="en-MY" altLang="zh-CN" sz="1067" dirty="0" err="1"/>
                <a:t>np.power</a:t>
              </a:r>
              <a:r>
                <a:rPr lang="en-MY" altLang="zh-CN" sz="1067" dirty="0"/>
                <a:t>(</a:t>
              </a:r>
              <a:r>
                <a:rPr lang="en-MY" altLang="zh-CN" sz="1067" dirty="0" err="1"/>
                <a:t>D_value</a:t>
              </a:r>
              <a:r>
                <a:rPr lang="en-MY" altLang="zh-CN" sz="1067" dirty="0"/>
                <a:t>, 2)</a:t>
              </a:r>
            </a:p>
            <a:p>
              <a:pPr algn="l"/>
              <a:r>
                <a:rPr lang="en-MY" altLang="zh-CN" sz="1067" dirty="0"/>
                <a:t>        counter = </a:t>
              </a:r>
              <a:r>
                <a:rPr lang="en-MY" altLang="zh-CN" sz="1067" dirty="0" err="1"/>
                <a:t>np.sum</a:t>
              </a:r>
              <a:r>
                <a:rPr lang="en-MY" altLang="zh-CN" sz="1067" dirty="0"/>
                <a:t>(counter)</a:t>
              </a:r>
            </a:p>
            <a:p>
              <a:pPr algn="l"/>
              <a:r>
                <a:rPr lang="en-MY" altLang="zh-CN" sz="1067" dirty="0"/>
                <a:t>        counter = </a:t>
              </a:r>
              <a:r>
                <a:rPr lang="en-MY" altLang="zh-CN" sz="1067" dirty="0" err="1"/>
                <a:t>np.sqrt</a:t>
              </a:r>
              <a:r>
                <a:rPr lang="en-MY" altLang="zh-CN" sz="1067" dirty="0"/>
                <a:t>(counter)</a:t>
              </a:r>
            </a:p>
            <a:p>
              <a:pPr algn="l"/>
              <a:r>
                <a:rPr lang="en-MY" altLang="zh-CN" sz="1067" dirty="0"/>
                <a:t>    </a:t>
              </a:r>
              <a:r>
                <a:rPr lang="en-MY" altLang="zh-CN" sz="1067" dirty="0" err="1"/>
                <a:t>elif</a:t>
              </a:r>
              <a:r>
                <a:rPr lang="en-MY" altLang="zh-CN" sz="1067" dirty="0"/>
                <a:t> Norm == 'Infinity':</a:t>
              </a:r>
            </a:p>
            <a:p>
              <a:pPr algn="l"/>
              <a:r>
                <a:rPr lang="en-MY" altLang="zh-CN" sz="1067" dirty="0"/>
                <a:t>        counter = </a:t>
              </a:r>
              <a:r>
                <a:rPr lang="en-MY" altLang="zh-CN" sz="1067" dirty="0" err="1"/>
                <a:t>np.absolute</a:t>
              </a:r>
              <a:r>
                <a:rPr lang="en-MY" altLang="zh-CN" sz="1067" dirty="0"/>
                <a:t>(</a:t>
              </a:r>
              <a:r>
                <a:rPr lang="en-MY" altLang="zh-CN" sz="1067" dirty="0" err="1"/>
                <a:t>D_value</a:t>
              </a:r>
              <a:r>
                <a:rPr lang="en-MY" altLang="zh-CN" sz="1067" dirty="0"/>
                <a:t>)</a:t>
              </a:r>
            </a:p>
            <a:p>
              <a:pPr algn="l"/>
              <a:r>
                <a:rPr lang="en-MY" altLang="zh-CN" sz="1067" dirty="0"/>
                <a:t>        counter = </a:t>
              </a:r>
              <a:r>
                <a:rPr lang="en-MY" altLang="zh-CN" sz="1067" dirty="0" err="1"/>
                <a:t>np.max</a:t>
              </a:r>
              <a:r>
                <a:rPr lang="en-MY" altLang="zh-CN" sz="1067" dirty="0"/>
                <a:t>(counter)</a:t>
              </a:r>
            </a:p>
            <a:p>
              <a:pPr algn="l"/>
              <a:r>
                <a:rPr lang="en-MY" altLang="zh-CN" sz="1067" dirty="0"/>
                <a:t>    else:</a:t>
              </a:r>
            </a:p>
            <a:p>
              <a:pPr algn="l"/>
              <a:r>
                <a:rPr lang="en-MY" altLang="zh-CN" sz="1067" dirty="0"/>
                <a:t>        raise Exception('We will program this later......')</a:t>
              </a:r>
            </a:p>
            <a:p>
              <a:pPr algn="l"/>
              <a:r>
                <a:rPr lang="en-MY" altLang="zh-CN" sz="1067" dirty="0"/>
                <a:t>   </a:t>
              </a:r>
            </a:p>
            <a:p>
              <a:pPr algn="l"/>
              <a:r>
                <a:rPr lang="en-MY" altLang="zh-CN" sz="1067" dirty="0"/>
                <a:t>    return counter </a:t>
              </a:r>
              <a:endParaRPr lang="zh-CN" altLang="en-US" sz="1067" dirty="0"/>
            </a:p>
          </p:txBody>
        </p:sp>
        <p:sp>
          <p:nvSpPr>
            <p:cNvPr id="26635" name="文本框 13"/>
            <p:cNvSpPr txBox="1">
              <a:spLocks noChangeArrowheads="1"/>
            </p:cNvSpPr>
            <p:nvPr/>
          </p:nvSpPr>
          <p:spPr bwMode="auto">
            <a:xfrm>
              <a:off x="6066693" y="2199292"/>
              <a:ext cx="2086707" cy="47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MY" altLang="zh-CN" sz="2400" dirty="0"/>
                <a:t>def </a:t>
              </a:r>
              <a:r>
                <a:rPr lang="en-MY" altLang="zh-CN" sz="2400" dirty="0" err="1"/>
                <a:t>distanceNorm</a:t>
              </a:r>
              <a:endParaRPr lang="en-MY" altLang="zh-CN" sz="2400" dirty="0"/>
            </a:p>
            <a:p>
              <a:r>
                <a:rPr lang="en-MY" altLang="zh-CN" sz="2400" dirty="0"/>
                <a:t>(Norm, </a:t>
              </a:r>
              <a:r>
                <a:rPr lang="en-MY" altLang="zh-CN" sz="2400" dirty="0" err="1"/>
                <a:t>D_value</a:t>
              </a:r>
              <a:r>
                <a:rPr lang="en-MY" altLang="zh-CN" sz="2400" dirty="0"/>
                <a:t>):</a:t>
              </a:r>
            </a:p>
          </p:txBody>
        </p:sp>
      </p:grpSp>
      <p:sp>
        <p:nvSpPr>
          <p:cNvPr id="36" name="任意多边形 53"/>
          <p:cNvSpPr/>
          <p:nvPr/>
        </p:nvSpPr>
        <p:spPr bwMode="auto">
          <a:xfrm>
            <a:off x="4233333" y="-612127"/>
            <a:ext cx="3826935" cy="1321338"/>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32" name="文本框 66">
            <a:extLst>
              <a:ext uri="{FF2B5EF4-FFF2-40B4-BE49-F238E27FC236}">
                <a16:creationId xmlns:a16="http://schemas.microsoft.com/office/drawing/2014/main" id="{62E63282-4B1E-4D25-9FB5-8E0CDBB95F57}"/>
              </a:ext>
            </a:extLst>
          </p:cNvPr>
          <p:cNvSpPr txBox="1">
            <a:spLocks noChangeArrowheads="1"/>
          </p:cNvSpPr>
          <p:nvPr/>
        </p:nvSpPr>
        <p:spPr bwMode="auto">
          <a:xfrm>
            <a:off x="420821" y="163641"/>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Pembangunan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Sistem</a:t>
            </a:r>
            <a:endParaRPr lang="zh-CN" alt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spTree>
    <p:extLst>
      <p:ext uri="{BB962C8B-B14F-4D97-AF65-F5344CB8AC3E}">
        <p14:creationId xmlns:p14="http://schemas.microsoft.com/office/powerpoint/2010/main" val="60469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par>
                                <p:cTn id="12" presetID="55" presetClass="entr" presetSubtype="0" fill="hold" nodeType="withEffect">
                                  <p:stCondLst>
                                    <p:cond delay="700"/>
                                  </p:stCondLst>
                                  <p:childTnLst>
                                    <p:set>
                                      <p:cBhvr>
                                        <p:cTn id="13" dur="1" fill="hold">
                                          <p:stCondLst>
                                            <p:cond delay="0"/>
                                          </p:stCondLst>
                                        </p:cTn>
                                        <p:tgtEl>
                                          <p:spTgt spid="29"/>
                                        </p:tgtEl>
                                        <p:attrNameLst>
                                          <p:attrName>style.visibility</p:attrName>
                                        </p:attrNameLst>
                                      </p:cBhvr>
                                      <p:to>
                                        <p:strVal val="visible"/>
                                      </p:to>
                                    </p:set>
                                    <p:anim calcmode="lin" valueType="num">
                                      <p:cBhvr>
                                        <p:cTn id="14" dur="1000" fill="hold"/>
                                        <p:tgtEl>
                                          <p:spTgt spid="29"/>
                                        </p:tgtEl>
                                        <p:attrNameLst>
                                          <p:attrName>ppt_w</p:attrName>
                                        </p:attrNameLst>
                                      </p:cBhvr>
                                      <p:tavLst>
                                        <p:tav tm="0">
                                          <p:val>
                                            <p:strVal val="#ppt_w*0.70"/>
                                          </p:val>
                                        </p:tav>
                                        <p:tav tm="100000">
                                          <p:val>
                                            <p:strVal val="#ppt_w"/>
                                          </p:val>
                                        </p:tav>
                                      </p:tavLst>
                                    </p:anim>
                                    <p:anim calcmode="lin" valueType="num">
                                      <p:cBhvr>
                                        <p:cTn id="15" dur="1000" fill="hold"/>
                                        <p:tgtEl>
                                          <p:spTgt spid="29"/>
                                        </p:tgtEl>
                                        <p:attrNameLst>
                                          <p:attrName>ppt_h</p:attrName>
                                        </p:attrNameLst>
                                      </p:cBhvr>
                                      <p:tavLst>
                                        <p:tav tm="0">
                                          <p:val>
                                            <p:strVal val="#ppt_h"/>
                                          </p:val>
                                        </p:tav>
                                        <p:tav tm="100000">
                                          <p:val>
                                            <p:strVal val="#ppt_h"/>
                                          </p:val>
                                        </p:tav>
                                      </p:tavLst>
                                    </p:anim>
                                    <p:animEffect transition="in" filter="fade">
                                      <p:cBhvr>
                                        <p:cTn id="16" dur="1000"/>
                                        <p:tgtEl>
                                          <p:spTgt spid="29"/>
                                        </p:tgtEl>
                                      </p:cBhvr>
                                    </p:animEffect>
                                  </p:childTnLst>
                                </p:cTn>
                              </p:par>
                              <p:par>
                                <p:cTn id="17" presetID="14" presetClass="entr" presetSubtype="10" fill="hold" nodeType="withEffect">
                                  <p:stCondLst>
                                    <p:cond delay="110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par>
                                <p:cTn id="20" presetID="14" presetClass="entr" presetSubtype="10" fill="hold" nodeType="withEffect">
                                  <p:stCondLst>
                                    <p:cond delay="160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3732743"/>
            <a:ext cx="12192000" cy="3124199"/>
          </a:xfrm>
          <a:prstGeom prst="rect">
            <a:avLst/>
          </a:prstGeom>
          <a:blipFill>
            <a:blip r:embed="rId4"/>
            <a:stretch>
              <a:fillRect/>
            </a:stretch>
          </a:blipFill>
          <a:ln>
            <a:noFill/>
          </a:ln>
          <a:extLst/>
        </p:spPr>
      </p:pic>
      <p:sp>
        <p:nvSpPr>
          <p:cNvPr id="26654" name="文本框 66"/>
          <p:cNvSpPr txBox="1">
            <a:spLocks noChangeArrowheads="1"/>
          </p:cNvSpPr>
          <p:nvPr/>
        </p:nvSpPr>
        <p:spPr bwMode="auto">
          <a:xfrm>
            <a:off x="4481964" y="206444"/>
            <a:ext cx="332967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667" b="1" dirty="0">
                <a:solidFill>
                  <a:schemeClr val="bg1"/>
                </a:solidFill>
                <a:latin typeface="Helvetica" panose="020B0604020202020204" pitchFamily="34" charset="0"/>
                <a:ea typeface="SimSun-ExtB" panose="02010609060101010101" pitchFamily="49" charset="-122"/>
                <a:cs typeface="Arial" panose="020B0604020202020204" pitchFamily="34" charset="0"/>
              </a:rPr>
              <a:t>METHOD</a:t>
            </a:r>
            <a:endParaRPr lang="zh-CN" altLang="en-US" sz="2667" b="1"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nvGrpSpPr>
          <p:cNvPr id="4" name="组合 3"/>
          <p:cNvGrpSpPr>
            <a:grpSpLocks/>
          </p:cNvGrpSpPr>
          <p:nvPr/>
        </p:nvGrpSpPr>
        <p:grpSpPr bwMode="auto">
          <a:xfrm>
            <a:off x="117599" y="663658"/>
            <a:ext cx="11897937" cy="6119805"/>
            <a:chOff x="1054100" y="2076053"/>
            <a:chExt cx="3001493" cy="7493497"/>
          </a:xfrm>
        </p:grpSpPr>
        <p:sp>
          <p:nvSpPr>
            <p:cNvPr id="3" name="矩形 2"/>
            <p:cNvSpPr/>
            <p:nvPr/>
          </p:nvSpPr>
          <p:spPr>
            <a:xfrm>
              <a:off x="1054100" y="2119140"/>
              <a:ext cx="3001493" cy="5001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4" name="矩形 43"/>
            <p:cNvSpPr/>
            <p:nvPr/>
          </p:nvSpPr>
          <p:spPr>
            <a:xfrm>
              <a:off x="1054100" y="2734760"/>
              <a:ext cx="3001493" cy="67861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651" name="文本框 66"/>
            <p:cNvSpPr txBox="1">
              <a:spLocks noChangeArrowheads="1"/>
            </p:cNvSpPr>
            <p:nvPr/>
          </p:nvSpPr>
          <p:spPr bwMode="auto">
            <a:xfrm>
              <a:off x="1068950" y="2861404"/>
              <a:ext cx="2986643" cy="6708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defPPr>
                <a:defRPr lang="zh-CN"/>
              </a:defPPr>
              <a:lvl1pPr algn="ct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lnSpc>
                  <a:spcPct val="100000"/>
                </a:lnSpc>
                <a:spcBef>
                  <a:spcPts val="600"/>
                </a:spcBef>
              </a:pPr>
              <a:r>
                <a:rPr lang="en-MY" altLang="zh-CN" sz="1000" dirty="0">
                  <a:highlight>
                    <a:srgbClr val="FFFF00"/>
                  </a:highlight>
                </a:rPr>
                <a:t>    # initialization</a:t>
              </a:r>
            </a:p>
            <a:p>
              <a:pPr algn="l">
                <a:lnSpc>
                  <a:spcPct val="100000"/>
                </a:lnSpc>
                <a:spcBef>
                  <a:spcPts val="600"/>
                </a:spcBef>
              </a:pPr>
              <a:r>
                <a:rPr lang="en-MY" altLang="zh-CN" sz="1000" dirty="0">
                  <a:highlight>
                    <a:srgbClr val="FFFF00"/>
                  </a:highlight>
                </a:rPr>
                <a:t>    # get perspective value</a:t>
              </a:r>
            </a:p>
            <a:p>
              <a:pPr algn="l">
                <a:lnSpc>
                  <a:spcPct val="100000"/>
                </a:lnSpc>
                <a:spcBef>
                  <a:spcPts val="600"/>
                </a:spcBef>
              </a:pPr>
              <a:r>
                <a:rPr lang="en-MY" altLang="zh-CN" sz="1000" dirty="0">
                  <a:highlight>
                    <a:srgbClr val="FFFF00"/>
                  </a:highlight>
                </a:rPr>
                <a:t>    # perspective value= 8, 8 pixels in one meter, which one pixel equals 1/8</a:t>
              </a:r>
            </a:p>
            <a:p>
              <a:pPr algn="l">
                <a:lnSpc>
                  <a:spcPct val="100000"/>
                </a:lnSpc>
                <a:spcBef>
                  <a:spcPts val="600"/>
                </a:spcBef>
              </a:pPr>
              <a:r>
                <a:rPr lang="en-MY" altLang="zh-CN" sz="1000" dirty="0"/>
                <a:t>    if test == 'A':</a:t>
              </a:r>
            </a:p>
            <a:p>
              <a:pPr algn="l">
                <a:lnSpc>
                  <a:spcPct val="100000"/>
                </a:lnSpc>
              </a:pPr>
              <a:r>
                <a:rPr lang="en-MY" altLang="zh-CN" sz="1000" dirty="0"/>
                <a:t>        </a:t>
              </a:r>
              <a:r>
                <a:rPr lang="en-MY" altLang="zh-CN" sz="1000" dirty="0" err="1"/>
                <a:t>perspectivematload</a:t>
              </a:r>
              <a:r>
                <a:rPr lang="en-MY" altLang="zh-CN" sz="1000" dirty="0"/>
                <a:t> = </a:t>
              </a:r>
              <a:r>
                <a:rPr lang="en-MY" altLang="zh-CN" sz="1000" dirty="0" err="1"/>
                <a:t>loadmat</a:t>
              </a:r>
              <a:r>
                <a:rPr lang="en-MY" altLang="zh-CN" sz="1000" dirty="0"/>
                <a:t>("PACNN-</a:t>
              </a:r>
              <a:r>
                <a:rPr lang="en-MY" altLang="zh-CN" sz="1000" dirty="0" err="1"/>
                <a:t>PerspectiveAware</a:t>
              </a:r>
              <a:r>
                <a:rPr lang="en-MY" altLang="zh-CN" sz="1000" dirty="0"/>
                <a:t>-</a:t>
              </a:r>
              <a:r>
                <a:rPr lang="en-MY" altLang="zh-CN" sz="1000" dirty="0" err="1"/>
                <a:t>CrowdCounting</a:t>
              </a:r>
              <a:r>
                <a:rPr lang="en-MY" altLang="zh-CN" sz="1000" dirty="0"/>
                <a:t>-master/perspective-</a:t>
              </a:r>
              <a:r>
                <a:rPr lang="en-MY" altLang="zh-CN" sz="1000" dirty="0" err="1"/>
                <a:t>ShanghaiTech</a:t>
              </a:r>
              <a:r>
                <a:rPr lang="en-MY" altLang="zh-CN" sz="1000" dirty="0"/>
                <a:t>/A/</a:t>
              </a:r>
              <a:r>
                <a:rPr lang="en-MY" altLang="zh-CN" sz="1000" dirty="0" err="1"/>
                <a:t>test_pmap</a:t>
              </a:r>
              <a:r>
                <a:rPr lang="en-MY" altLang="zh-CN" sz="1000" dirty="0"/>
                <a:t>/IMG_"+</a:t>
              </a:r>
              <a:r>
                <a:rPr lang="en-MY" altLang="zh-CN" sz="1000" dirty="0" err="1"/>
                <a:t>strimg</a:t>
              </a:r>
              <a:r>
                <a:rPr lang="en-MY" altLang="zh-CN" sz="1000" dirty="0"/>
                <a:t>+".mat")</a:t>
              </a:r>
            </a:p>
            <a:p>
              <a:pPr algn="l">
                <a:lnSpc>
                  <a:spcPct val="100000"/>
                </a:lnSpc>
                <a:spcBef>
                  <a:spcPts val="600"/>
                </a:spcBef>
              </a:pPr>
              <a:r>
                <a:rPr lang="en-MY" altLang="zh-CN" sz="1000" dirty="0"/>
                <a:t>        </a:t>
              </a:r>
              <a:r>
                <a:rPr lang="en-MY" altLang="zh-CN" sz="1000" dirty="0" err="1"/>
                <a:t>finaldata</a:t>
              </a:r>
              <a:r>
                <a:rPr lang="en-MY" altLang="zh-CN" sz="1000" dirty="0"/>
                <a:t> = </a:t>
              </a:r>
              <a:r>
                <a:rPr lang="en-MY" altLang="zh-CN" sz="1000" dirty="0" err="1"/>
                <a:t>perspectivematload</a:t>
              </a:r>
              <a:r>
                <a:rPr lang="en-MY" altLang="zh-CN" sz="1000" dirty="0"/>
                <a:t>['</a:t>
              </a:r>
              <a:r>
                <a:rPr lang="en-MY" altLang="zh-CN" sz="1000" dirty="0" err="1"/>
                <a:t>pmap</a:t>
              </a:r>
              <a:r>
                <a:rPr lang="en-MY" altLang="zh-CN" sz="1000" dirty="0"/>
                <a:t>']</a:t>
              </a:r>
            </a:p>
            <a:p>
              <a:pPr algn="l">
                <a:lnSpc>
                  <a:spcPct val="100000"/>
                </a:lnSpc>
                <a:spcBef>
                  <a:spcPts val="600"/>
                </a:spcBef>
              </a:pPr>
              <a:r>
                <a:rPr lang="en-MY" altLang="zh-CN" sz="1000" dirty="0"/>
                <a:t>    </a:t>
              </a:r>
              <a:r>
                <a:rPr lang="en-MY" altLang="zh-CN" sz="1000" dirty="0" err="1"/>
                <a:t>elif</a:t>
              </a:r>
              <a:r>
                <a:rPr lang="en-MY" altLang="zh-CN" sz="1000" dirty="0"/>
                <a:t> test == 'B':</a:t>
              </a:r>
            </a:p>
            <a:p>
              <a:pPr algn="l">
                <a:lnSpc>
                  <a:spcPct val="100000"/>
                </a:lnSpc>
                <a:spcBef>
                  <a:spcPts val="600"/>
                </a:spcBef>
              </a:pPr>
              <a:r>
                <a:rPr lang="en-MY" altLang="zh-CN" sz="1000" dirty="0"/>
                <a:t>        with h5py.File("PACNN-</a:t>
              </a:r>
              <a:r>
                <a:rPr lang="en-MY" altLang="zh-CN" sz="1000" dirty="0" err="1"/>
                <a:t>PerspectiveAware</a:t>
              </a:r>
              <a:r>
                <a:rPr lang="en-MY" altLang="zh-CN" sz="1000" dirty="0"/>
                <a:t>-</a:t>
              </a:r>
              <a:r>
                <a:rPr lang="en-MY" altLang="zh-CN" sz="1000" dirty="0" err="1"/>
                <a:t>CrowdCounting</a:t>
              </a:r>
              <a:r>
                <a:rPr lang="en-MY" altLang="zh-CN" sz="1000" dirty="0"/>
                <a:t>-master/perspective-</a:t>
              </a:r>
              <a:r>
                <a:rPr lang="en-MY" altLang="zh-CN" sz="1000" dirty="0" err="1"/>
                <a:t>ShanghaiTech</a:t>
              </a:r>
              <a:r>
                <a:rPr lang="en-MY" altLang="zh-CN" sz="1000" dirty="0"/>
                <a:t>/A/</a:t>
              </a:r>
              <a:r>
                <a:rPr lang="en-MY" altLang="zh-CN" sz="1000" dirty="0" err="1"/>
                <a:t>train_pmap</a:t>
              </a:r>
              <a:r>
                <a:rPr lang="en-MY" altLang="zh-CN" sz="1000" dirty="0"/>
                <a:t>/IMG_"+</a:t>
              </a:r>
              <a:r>
                <a:rPr lang="en-MY" altLang="zh-CN" sz="1000" dirty="0" err="1"/>
                <a:t>strimg</a:t>
              </a:r>
              <a:r>
                <a:rPr lang="en-MY" altLang="zh-CN" sz="1000" dirty="0"/>
                <a:t>+".mat") as f:</a:t>
              </a:r>
            </a:p>
            <a:p>
              <a:pPr algn="l">
                <a:lnSpc>
                  <a:spcPct val="100000"/>
                </a:lnSpc>
                <a:spcBef>
                  <a:spcPts val="600"/>
                </a:spcBef>
              </a:pPr>
              <a:r>
                <a:rPr lang="en-MY" altLang="zh-CN" sz="1000" dirty="0"/>
                <a:t>            data = [</a:t>
              </a:r>
              <a:r>
                <a:rPr lang="en-MY" altLang="zh-CN" sz="1000" dirty="0" err="1"/>
                <a:t>np.array</a:t>
              </a:r>
              <a:r>
                <a:rPr lang="en-MY" altLang="zh-CN" sz="1000" dirty="0"/>
                <a:t>(element) for element in f['</a:t>
              </a:r>
              <a:r>
                <a:rPr lang="en-MY" altLang="zh-CN" sz="1000" dirty="0" err="1"/>
                <a:t>pmap</a:t>
              </a:r>
              <a:r>
                <a:rPr lang="en-MY" altLang="zh-CN" sz="1000" dirty="0"/>
                <a:t>']]</a:t>
              </a:r>
            </a:p>
            <a:p>
              <a:pPr algn="l">
                <a:lnSpc>
                  <a:spcPct val="100000"/>
                </a:lnSpc>
                <a:spcBef>
                  <a:spcPts val="600"/>
                </a:spcBef>
              </a:pPr>
              <a:r>
                <a:rPr lang="en-MY" altLang="zh-CN" sz="1000" dirty="0"/>
                <a:t>            </a:t>
              </a:r>
              <a:r>
                <a:rPr lang="en-MY" altLang="zh-CN" sz="1000" dirty="0" err="1"/>
                <a:t>newdata</a:t>
              </a:r>
              <a:r>
                <a:rPr lang="en-MY" altLang="zh-CN" sz="1000" dirty="0"/>
                <a:t> = </a:t>
              </a:r>
              <a:r>
                <a:rPr lang="en-MY" altLang="zh-CN" sz="1000" dirty="0" err="1"/>
                <a:t>np.flip</a:t>
              </a:r>
              <a:r>
                <a:rPr lang="en-MY" altLang="zh-CN" sz="1000" dirty="0"/>
                <a:t>(</a:t>
              </a:r>
              <a:r>
                <a:rPr lang="en-MY" altLang="zh-CN" sz="1000" dirty="0" err="1"/>
                <a:t>data,axis</a:t>
              </a:r>
              <a:r>
                <a:rPr lang="en-MY" altLang="zh-CN" sz="1000" dirty="0"/>
                <a:t>=1)</a:t>
              </a:r>
            </a:p>
            <a:p>
              <a:pPr algn="l">
                <a:lnSpc>
                  <a:spcPct val="100000"/>
                </a:lnSpc>
                <a:spcBef>
                  <a:spcPts val="600"/>
                </a:spcBef>
              </a:pPr>
              <a:r>
                <a:rPr lang="en-MY" altLang="zh-CN" sz="1000" dirty="0"/>
                <a:t>            </a:t>
              </a:r>
              <a:r>
                <a:rPr lang="en-MY" altLang="zh-CN" sz="1000" dirty="0" err="1"/>
                <a:t>finaldata</a:t>
              </a:r>
              <a:r>
                <a:rPr lang="en-MY" altLang="zh-CN" sz="1000" dirty="0"/>
                <a:t> = np.rot90(newdata,1,(0,1))</a:t>
              </a:r>
            </a:p>
            <a:p>
              <a:pPr algn="l">
                <a:lnSpc>
                  <a:spcPct val="100000"/>
                </a:lnSpc>
                <a:spcBef>
                  <a:spcPts val="600"/>
                </a:spcBef>
              </a:pPr>
              <a:r>
                <a:rPr lang="en-MY" altLang="zh-CN" sz="1000" dirty="0"/>
                <a:t>    </a:t>
              </a:r>
              <a:r>
                <a:rPr lang="en-MY" altLang="zh-CN" sz="1000" dirty="0" err="1"/>
                <a:t>elif</a:t>
              </a:r>
              <a:r>
                <a:rPr lang="en-MY" altLang="zh-CN" sz="1000" dirty="0"/>
                <a:t> test == 'C':</a:t>
              </a:r>
            </a:p>
            <a:p>
              <a:pPr algn="l">
                <a:lnSpc>
                  <a:spcPct val="100000"/>
                </a:lnSpc>
                <a:spcBef>
                  <a:spcPts val="600"/>
                </a:spcBef>
              </a:pPr>
              <a:r>
                <a:rPr lang="en-MY" altLang="zh-CN" sz="1000" dirty="0"/>
                <a:t>        with h5py.File("PACNN-</a:t>
              </a:r>
              <a:r>
                <a:rPr lang="en-MY" altLang="zh-CN" sz="1000" dirty="0" err="1"/>
                <a:t>PerspectiveAware</a:t>
              </a:r>
              <a:r>
                <a:rPr lang="en-MY" altLang="zh-CN" sz="1000" dirty="0"/>
                <a:t>-</a:t>
              </a:r>
              <a:r>
                <a:rPr lang="en-MY" altLang="zh-CN" sz="1000" dirty="0" err="1"/>
                <a:t>CrowdCounting</a:t>
              </a:r>
              <a:r>
                <a:rPr lang="en-MY" altLang="zh-CN" sz="1000" dirty="0"/>
                <a:t>-master/perspective-</a:t>
              </a:r>
              <a:r>
                <a:rPr lang="en-MY" altLang="zh-CN" sz="1000" dirty="0" err="1"/>
                <a:t>ShanghaiTech</a:t>
              </a:r>
              <a:r>
                <a:rPr lang="en-MY" altLang="zh-CN" sz="1000" dirty="0"/>
                <a:t>/B/</a:t>
              </a:r>
              <a:r>
                <a:rPr lang="en-MY" altLang="zh-CN" sz="1000" dirty="0" err="1"/>
                <a:t>test_pmap</a:t>
              </a:r>
              <a:r>
                <a:rPr lang="en-MY" altLang="zh-CN" sz="1000" dirty="0"/>
                <a:t>/IMG_"+</a:t>
              </a:r>
              <a:r>
                <a:rPr lang="en-MY" altLang="zh-CN" sz="1000" dirty="0" err="1"/>
                <a:t>strimg</a:t>
              </a:r>
              <a:r>
                <a:rPr lang="en-MY" altLang="zh-CN" sz="1000" dirty="0"/>
                <a:t>+".mat") as f:</a:t>
              </a:r>
            </a:p>
            <a:p>
              <a:pPr algn="l">
                <a:lnSpc>
                  <a:spcPct val="100000"/>
                </a:lnSpc>
                <a:spcBef>
                  <a:spcPts val="600"/>
                </a:spcBef>
              </a:pPr>
              <a:r>
                <a:rPr lang="en-MY" altLang="zh-CN" sz="1000" dirty="0"/>
                <a:t>            data = [</a:t>
              </a:r>
              <a:r>
                <a:rPr lang="en-MY" altLang="zh-CN" sz="1000" dirty="0" err="1"/>
                <a:t>np.array</a:t>
              </a:r>
              <a:r>
                <a:rPr lang="en-MY" altLang="zh-CN" sz="1000" dirty="0"/>
                <a:t>(element) for element in f['</a:t>
              </a:r>
              <a:r>
                <a:rPr lang="en-MY" altLang="zh-CN" sz="1000" dirty="0" err="1"/>
                <a:t>pmap</a:t>
              </a:r>
              <a:r>
                <a:rPr lang="en-MY" altLang="zh-CN" sz="1000" dirty="0"/>
                <a:t>']]</a:t>
              </a:r>
            </a:p>
            <a:p>
              <a:pPr algn="l">
                <a:lnSpc>
                  <a:spcPct val="100000"/>
                </a:lnSpc>
                <a:spcBef>
                  <a:spcPts val="600"/>
                </a:spcBef>
              </a:pPr>
              <a:r>
                <a:rPr lang="en-MY" altLang="zh-CN" sz="1000" dirty="0"/>
                <a:t>            </a:t>
              </a:r>
              <a:r>
                <a:rPr lang="en-MY" altLang="zh-CN" sz="1000" dirty="0" err="1"/>
                <a:t>newdata</a:t>
              </a:r>
              <a:r>
                <a:rPr lang="en-MY" altLang="zh-CN" sz="1000" dirty="0"/>
                <a:t> = </a:t>
              </a:r>
              <a:r>
                <a:rPr lang="en-MY" altLang="zh-CN" sz="1000" dirty="0" err="1"/>
                <a:t>np.flip</a:t>
              </a:r>
              <a:r>
                <a:rPr lang="en-MY" altLang="zh-CN" sz="1000" dirty="0"/>
                <a:t>(</a:t>
              </a:r>
              <a:r>
                <a:rPr lang="en-MY" altLang="zh-CN" sz="1000" dirty="0" err="1"/>
                <a:t>data,axis</a:t>
              </a:r>
              <a:r>
                <a:rPr lang="en-MY" altLang="zh-CN" sz="1000" dirty="0"/>
                <a:t>=1)</a:t>
              </a:r>
            </a:p>
            <a:p>
              <a:pPr algn="l">
                <a:lnSpc>
                  <a:spcPct val="100000"/>
                </a:lnSpc>
                <a:spcBef>
                  <a:spcPts val="600"/>
                </a:spcBef>
              </a:pPr>
              <a:r>
                <a:rPr lang="en-MY" altLang="zh-CN" sz="1000" dirty="0"/>
                <a:t>            </a:t>
              </a:r>
              <a:r>
                <a:rPr lang="en-MY" altLang="zh-CN" sz="1000" dirty="0" err="1"/>
                <a:t>finaldata</a:t>
              </a:r>
              <a:r>
                <a:rPr lang="en-MY" altLang="zh-CN" sz="1000" dirty="0"/>
                <a:t> = np.rot90(newdata,1,(0,1))</a:t>
              </a:r>
            </a:p>
            <a:p>
              <a:pPr algn="l">
                <a:lnSpc>
                  <a:spcPct val="100000"/>
                </a:lnSpc>
                <a:spcBef>
                  <a:spcPts val="600"/>
                </a:spcBef>
              </a:pPr>
              <a:r>
                <a:rPr lang="en-MY" altLang="zh-CN" sz="1000" dirty="0"/>
                <a:t>    else:</a:t>
              </a:r>
            </a:p>
            <a:p>
              <a:pPr algn="l">
                <a:lnSpc>
                  <a:spcPct val="100000"/>
                </a:lnSpc>
                <a:spcBef>
                  <a:spcPts val="600"/>
                </a:spcBef>
              </a:pPr>
              <a:r>
                <a:rPr lang="en-MY" altLang="zh-CN" sz="1000" dirty="0"/>
                <a:t>        with h5py.File("PACNN-</a:t>
              </a:r>
              <a:r>
                <a:rPr lang="en-MY" altLang="zh-CN" sz="1000" dirty="0" err="1"/>
                <a:t>PerspectiveAware</a:t>
              </a:r>
              <a:r>
                <a:rPr lang="en-MY" altLang="zh-CN" sz="1000" dirty="0"/>
                <a:t>-</a:t>
              </a:r>
              <a:r>
                <a:rPr lang="en-MY" altLang="zh-CN" sz="1000" dirty="0" err="1"/>
                <a:t>CrowdCounting</a:t>
              </a:r>
              <a:r>
                <a:rPr lang="en-MY" altLang="zh-CN" sz="1000" dirty="0"/>
                <a:t>-master/perspective-</a:t>
              </a:r>
              <a:r>
                <a:rPr lang="en-MY" altLang="zh-CN" sz="1000" dirty="0" err="1"/>
                <a:t>ShanghaiTech</a:t>
              </a:r>
              <a:r>
                <a:rPr lang="en-MY" altLang="zh-CN" sz="1000" dirty="0"/>
                <a:t>/B/</a:t>
              </a:r>
              <a:r>
                <a:rPr lang="en-MY" altLang="zh-CN" sz="1000" dirty="0" err="1"/>
                <a:t>train_pmap</a:t>
              </a:r>
              <a:r>
                <a:rPr lang="en-MY" altLang="zh-CN" sz="1000" dirty="0"/>
                <a:t>/IMG_"+</a:t>
              </a:r>
              <a:r>
                <a:rPr lang="en-MY" altLang="zh-CN" sz="1000" dirty="0" err="1"/>
                <a:t>strimg</a:t>
              </a:r>
              <a:r>
                <a:rPr lang="en-MY" altLang="zh-CN" sz="1000" dirty="0"/>
                <a:t>+".mat") as f:</a:t>
              </a:r>
            </a:p>
            <a:p>
              <a:pPr algn="l">
                <a:lnSpc>
                  <a:spcPct val="100000"/>
                </a:lnSpc>
                <a:spcBef>
                  <a:spcPts val="600"/>
                </a:spcBef>
              </a:pPr>
              <a:r>
                <a:rPr lang="en-MY" altLang="zh-CN" sz="1000" dirty="0"/>
                <a:t>            data = [</a:t>
              </a:r>
              <a:r>
                <a:rPr lang="en-MY" altLang="zh-CN" sz="1000" dirty="0" err="1"/>
                <a:t>np.array</a:t>
              </a:r>
              <a:r>
                <a:rPr lang="en-MY" altLang="zh-CN" sz="1000" dirty="0"/>
                <a:t>(element) for element in f['</a:t>
              </a:r>
              <a:r>
                <a:rPr lang="en-MY" altLang="zh-CN" sz="1000" dirty="0" err="1"/>
                <a:t>pmap</a:t>
              </a:r>
              <a:r>
                <a:rPr lang="en-MY" altLang="zh-CN" sz="1000" dirty="0"/>
                <a:t>']]  </a:t>
              </a:r>
            </a:p>
            <a:p>
              <a:pPr algn="l">
                <a:lnSpc>
                  <a:spcPct val="100000"/>
                </a:lnSpc>
                <a:spcBef>
                  <a:spcPts val="600"/>
                </a:spcBef>
              </a:pPr>
              <a:r>
                <a:rPr lang="en-MY" altLang="zh-CN" sz="1000" dirty="0"/>
                <a:t>            </a:t>
              </a:r>
              <a:r>
                <a:rPr lang="en-MY" altLang="zh-CN" sz="1000" dirty="0" err="1"/>
                <a:t>newdata</a:t>
              </a:r>
              <a:r>
                <a:rPr lang="en-MY" altLang="zh-CN" sz="1000" dirty="0"/>
                <a:t> = </a:t>
              </a:r>
              <a:r>
                <a:rPr lang="en-MY" altLang="zh-CN" sz="1000" dirty="0" err="1"/>
                <a:t>np.flip</a:t>
              </a:r>
              <a:r>
                <a:rPr lang="en-MY" altLang="zh-CN" sz="1000" dirty="0"/>
                <a:t>(</a:t>
              </a:r>
              <a:r>
                <a:rPr lang="en-MY" altLang="zh-CN" sz="1000" dirty="0" err="1"/>
                <a:t>data,axis</a:t>
              </a:r>
              <a:r>
                <a:rPr lang="en-MY" altLang="zh-CN" sz="1000" dirty="0"/>
                <a:t>=1)</a:t>
              </a:r>
            </a:p>
            <a:p>
              <a:pPr algn="l">
                <a:lnSpc>
                  <a:spcPct val="100000"/>
                </a:lnSpc>
                <a:spcBef>
                  <a:spcPts val="600"/>
                </a:spcBef>
              </a:pPr>
              <a:r>
                <a:rPr lang="en-MY" altLang="zh-CN" sz="1000" dirty="0"/>
                <a:t>            </a:t>
              </a:r>
              <a:r>
                <a:rPr lang="en-MY" altLang="zh-CN" sz="1000" dirty="0" err="1"/>
                <a:t>finaldata</a:t>
              </a:r>
              <a:r>
                <a:rPr lang="en-MY" altLang="zh-CN" sz="1000" dirty="0"/>
                <a:t> = np.rot90(newdata,1,(0,1))</a:t>
              </a:r>
            </a:p>
            <a:p>
              <a:pPr algn="l">
                <a:lnSpc>
                  <a:spcPct val="100000"/>
                </a:lnSpc>
                <a:spcBef>
                  <a:spcPts val="600"/>
                </a:spcBef>
              </a:pPr>
              <a:r>
                <a:rPr lang="en-MY" altLang="zh-CN" sz="1000" dirty="0"/>
                <a:t>    </a:t>
              </a:r>
              <a:r>
                <a:rPr lang="en-MY" altLang="zh-CN" sz="1000" dirty="0" err="1"/>
                <a:t>perspectivedata</a:t>
              </a:r>
              <a:r>
                <a:rPr lang="en-MY" altLang="zh-CN" sz="1000" dirty="0"/>
                <a:t> = </a:t>
              </a:r>
              <a:r>
                <a:rPr lang="en-MY" altLang="zh-CN" sz="1000" dirty="0" err="1"/>
                <a:t>pd.DataFrame</a:t>
              </a:r>
              <a:r>
                <a:rPr lang="en-MY" altLang="zh-CN" sz="1000" dirty="0"/>
                <a:t>(</a:t>
              </a:r>
              <a:r>
                <a:rPr lang="en-MY" altLang="zh-CN" sz="1000" dirty="0" err="1"/>
                <a:t>finaldata</a:t>
              </a:r>
              <a:r>
                <a:rPr lang="en-MY" altLang="zh-CN" sz="1000" dirty="0"/>
                <a:t>)</a:t>
              </a:r>
            </a:p>
            <a:p>
              <a:pPr algn="l">
                <a:lnSpc>
                  <a:spcPct val="100000"/>
                </a:lnSpc>
                <a:spcBef>
                  <a:spcPts val="600"/>
                </a:spcBef>
              </a:pPr>
              <a:r>
                <a:rPr lang="en-MY" altLang="zh-CN" sz="1000" dirty="0"/>
                <a:t>    </a:t>
              </a:r>
              <a:r>
                <a:rPr lang="en-MY" altLang="zh-CN" sz="1000" dirty="0" err="1"/>
                <a:t>perspectivedata.to_csv</a:t>
              </a:r>
              <a:r>
                <a:rPr lang="en-MY" altLang="zh-CN" sz="1000" dirty="0"/>
                <a:t>('P_B.csv', index=False)</a:t>
              </a:r>
            </a:p>
            <a:p>
              <a:pPr algn="l">
                <a:lnSpc>
                  <a:spcPct val="100000"/>
                </a:lnSpc>
                <a:spcBef>
                  <a:spcPts val="600"/>
                </a:spcBef>
              </a:pPr>
              <a:r>
                <a:rPr lang="en-MY" altLang="zh-CN" sz="1000" dirty="0"/>
                <a:t>    </a:t>
              </a:r>
              <a:r>
                <a:rPr lang="en-MY" altLang="zh-CN" sz="1000" dirty="0" err="1"/>
                <a:t>pdata</a:t>
              </a:r>
              <a:r>
                <a:rPr lang="en-MY" altLang="zh-CN" sz="1000" dirty="0"/>
                <a:t> = </a:t>
              </a:r>
              <a:r>
                <a:rPr lang="en-MY" altLang="zh-CN" sz="1000" dirty="0" err="1"/>
                <a:t>pd.read_csv</a:t>
              </a:r>
              <a:r>
                <a:rPr lang="en-MY" altLang="zh-CN" sz="1000" dirty="0"/>
                <a:t>('P_B.csv')</a:t>
              </a:r>
            </a:p>
          </p:txBody>
        </p:sp>
        <p:sp>
          <p:nvSpPr>
            <p:cNvPr id="26649" name="文本框 13"/>
            <p:cNvSpPr txBox="1">
              <a:spLocks noChangeArrowheads="1"/>
            </p:cNvSpPr>
            <p:nvPr/>
          </p:nvSpPr>
          <p:spPr bwMode="auto">
            <a:xfrm>
              <a:off x="1068950" y="2076053"/>
              <a:ext cx="1542682" cy="565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MY" altLang="zh-CN" sz="2400" dirty="0"/>
                <a:t>def fit(features, labels, t, </a:t>
              </a:r>
              <a:r>
                <a:rPr lang="en-MY" altLang="zh-CN" sz="2400" dirty="0" err="1"/>
                <a:t>distanceMethod</a:t>
              </a:r>
              <a:r>
                <a:rPr lang="en-MY" altLang="zh-CN" sz="2400" dirty="0"/>
                <a:t> = '2'):</a:t>
              </a:r>
            </a:p>
          </p:txBody>
        </p:sp>
      </p:grpSp>
      <p:sp>
        <p:nvSpPr>
          <p:cNvPr id="36" name="任意多边形 53"/>
          <p:cNvSpPr/>
          <p:nvPr/>
        </p:nvSpPr>
        <p:spPr bwMode="auto">
          <a:xfrm>
            <a:off x="4233333" y="-612127"/>
            <a:ext cx="3826935" cy="1321338"/>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Tree>
    <p:extLst>
      <p:ext uri="{BB962C8B-B14F-4D97-AF65-F5344CB8AC3E}">
        <p14:creationId xmlns:p14="http://schemas.microsoft.com/office/powerpoint/2010/main" val="47480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withEffect">
                                  <p:stCondLst>
                                    <p:cond delay="70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par>
                                <p:cTn id="10" presetID="14" presetClass="entr" presetSubtype="10" fill="hold" nodeType="withEffect">
                                  <p:stCondLst>
                                    <p:cond delay="110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3732743"/>
            <a:ext cx="12192000" cy="3124199"/>
          </a:xfrm>
          <a:prstGeom prst="rect">
            <a:avLst/>
          </a:prstGeom>
          <a:blipFill>
            <a:blip r:embed="rId4"/>
            <a:stretch>
              <a:fillRect/>
            </a:stretch>
          </a:blipFill>
          <a:ln>
            <a:noFill/>
          </a:ln>
          <a:extLst/>
        </p:spPr>
      </p:pic>
      <p:sp>
        <p:nvSpPr>
          <p:cNvPr id="26654" name="文本框 66"/>
          <p:cNvSpPr txBox="1">
            <a:spLocks noChangeArrowheads="1"/>
          </p:cNvSpPr>
          <p:nvPr/>
        </p:nvSpPr>
        <p:spPr bwMode="auto">
          <a:xfrm>
            <a:off x="4481964" y="206444"/>
            <a:ext cx="332967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667" b="1" dirty="0">
                <a:solidFill>
                  <a:schemeClr val="bg1"/>
                </a:solidFill>
                <a:latin typeface="Helvetica" panose="020B0604020202020204" pitchFamily="34" charset="0"/>
                <a:ea typeface="SimSun-ExtB" panose="02010609060101010101" pitchFamily="49" charset="-122"/>
                <a:cs typeface="Arial" panose="020B0604020202020204" pitchFamily="34" charset="0"/>
              </a:rPr>
              <a:t>METHOD</a:t>
            </a:r>
            <a:endParaRPr lang="zh-CN" altLang="en-US" sz="2667" b="1"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nvGrpSpPr>
          <p:cNvPr id="4" name="组合 3"/>
          <p:cNvGrpSpPr>
            <a:grpSpLocks/>
          </p:cNvGrpSpPr>
          <p:nvPr/>
        </p:nvGrpSpPr>
        <p:grpSpPr bwMode="auto">
          <a:xfrm>
            <a:off x="117599" y="663658"/>
            <a:ext cx="11897937" cy="6089027"/>
            <a:chOff x="1054100" y="2076053"/>
            <a:chExt cx="3001493" cy="7455810"/>
          </a:xfrm>
        </p:grpSpPr>
        <p:sp>
          <p:nvSpPr>
            <p:cNvPr id="3" name="矩形 2"/>
            <p:cNvSpPr/>
            <p:nvPr/>
          </p:nvSpPr>
          <p:spPr>
            <a:xfrm>
              <a:off x="1054100" y="2119140"/>
              <a:ext cx="3001493" cy="5001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4" name="矩形 43"/>
            <p:cNvSpPr/>
            <p:nvPr/>
          </p:nvSpPr>
          <p:spPr>
            <a:xfrm>
              <a:off x="1054100" y="2734760"/>
              <a:ext cx="3001493" cy="67861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651" name="文本框 66"/>
            <p:cNvSpPr txBox="1">
              <a:spLocks noChangeArrowheads="1"/>
            </p:cNvSpPr>
            <p:nvPr/>
          </p:nvSpPr>
          <p:spPr bwMode="auto">
            <a:xfrm>
              <a:off x="1068950" y="2861404"/>
              <a:ext cx="2986643" cy="66704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numCol="2">
              <a:spAutoFit/>
            </a:bodyPr>
            <a:lstStyle>
              <a:defPPr>
                <a:defRPr lang="zh-CN"/>
              </a:defPPr>
              <a:lvl1pPr algn="ct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lnSpc>
                  <a:spcPct val="100000"/>
                </a:lnSpc>
              </a:pPr>
              <a:r>
                <a:rPr lang="en-MY" altLang="zh-CN" sz="1200" dirty="0"/>
                <a:t>distance = </a:t>
              </a:r>
              <a:r>
                <a:rPr lang="en-MY" altLang="zh-CN" sz="1200" dirty="0" err="1"/>
                <a:t>np.zeros</a:t>
              </a:r>
              <a:r>
                <a:rPr lang="en-MY" altLang="zh-CN" sz="1200" dirty="0"/>
                <a:t>((</a:t>
              </a:r>
              <a:r>
                <a:rPr lang="en-MY" altLang="zh-CN" sz="1200" dirty="0" err="1"/>
                <a:t>len</a:t>
              </a:r>
              <a:r>
                <a:rPr lang="en-MY" altLang="zh-CN" sz="1200" dirty="0"/>
                <a:t>(labels), </a:t>
              </a:r>
              <a:r>
                <a:rPr lang="en-MY" altLang="zh-CN" sz="1200" dirty="0" err="1"/>
                <a:t>len</a:t>
              </a:r>
              <a:r>
                <a:rPr lang="en-MY" altLang="zh-CN" sz="1200" dirty="0"/>
                <a:t>(labels)))</a:t>
              </a:r>
            </a:p>
            <a:p>
              <a:pPr algn="l">
                <a:lnSpc>
                  <a:spcPct val="100000"/>
                </a:lnSpc>
              </a:pPr>
              <a:r>
                <a:rPr lang="en-MY" altLang="zh-CN" sz="1200" dirty="0"/>
                <a:t>    </a:t>
              </a:r>
              <a:r>
                <a:rPr lang="en-MY" altLang="zh-CN" sz="1200" dirty="0" err="1"/>
                <a:t>distance_sort</a:t>
              </a:r>
              <a:r>
                <a:rPr lang="en-MY" altLang="zh-CN" sz="1200" dirty="0"/>
                <a:t> = list()</a:t>
              </a:r>
            </a:p>
            <a:p>
              <a:pPr algn="l">
                <a:lnSpc>
                  <a:spcPct val="100000"/>
                </a:lnSpc>
              </a:pPr>
              <a:r>
                <a:rPr lang="en-MY" altLang="zh-CN" sz="1200" dirty="0"/>
                <a:t>    density = </a:t>
              </a:r>
              <a:r>
                <a:rPr lang="en-MY" altLang="zh-CN" sz="1200" dirty="0" err="1"/>
                <a:t>np.zeros</a:t>
              </a:r>
              <a:r>
                <a:rPr lang="en-MY" altLang="zh-CN" sz="1200" dirty="0"/>
                <a:t>(</a:t>
              </a:r>
              <a:r>
                <a:rPr lang="en-MY" altLang="zh-CN" sz="1200" dirty="0" err="1"/>
                <a:t>len</a:t>
              </a:r>
              <a:r>
                <a:rPr lang="en-MY" altLang="zh-CN" sz="1200" dirty="0"/>
                <a:t>(labels))</a:t>
              </a:r>
            </a:p>
            <a:p>
              <a:pPr algn="l">
                <a:lnSpc>
                  <a:spcPct val="100000"/>
                </a:lnSpc>
              </a:pPr>
              <a:r>
                <a:rPr lang="en-MY" altLang="zh-CN" sz="1200" dirty="0">
                  <a:highlight>
                    <a:srgbClr val="FFFF00"/>
                  </a:highlight>
                </a:rPr>
                <a:t># compute distance with perspective value</a:t>
              </a:r>
            </a:p>
            <a:p>
              <a:pPr algn="l">
                <a:lnSpc>
                  <a:spcPct val="100000"/>
                </a:lnSpc>
              </a:pPr>
              <a:r>
                <a:rPr lang="en-MY" altLang="zh-CN" sz="1200" dirty="0"/>
                <a:t>    for </a:t>
              </a:r>
              <a:r>
                <a:rPr lang="en-MY" altLang="zh-CN" sz="1200" dirty="0" err="1"/>
                <a:t>index_i</a:t>
              </a:r>
              <a:r>
                <a:rPr lang="en-MY" altLang="zh-CN" sz="1200" dirty="0"/>
                <a:t> in range(</a:t>
              </a:r>
              <a:r>
                <a:rPr lang="en-MY" altLang="zh-CN" sz="1200" dirty="0" err="1"/>
                <a:t>len</a:t>
              </a:r>
              <a:r>
                <a:rPr lang="en-MY" altLang="zh-CN" sz="1200" dirty="0"/>
                <a:t>(labels)+1):</a:t>
              </a:r>
            </a:p>
            <a:p>
              <a:pPr algn="l">
                <a:lnSpc>
                  <a:spcPct val="100000"/>
                </a:lnSpc>
              </a:pPr>
              <a:r>
                <a:rPr lang="en-MY" altLang="zh-CN" sz="1200" dirty="0"/>
                <a:t>        for </a:t>
              </a:r>
              <a:r>
                <a:rPr lang="en-MY" altLang="zh-CN" sz="1200" dirty="0" err="1"/>
                <a:t>index_j</a:t>
              </a:r>
              <a:r>
                <a:rPr lang="en-MY" altLang="zh-CN" sz="1200" dirty="0"/>
                <a:t> in range(index_i+1, </a:t>
              </a:r>
              <a:r>
                <a:rPr lang="en-MY" altLang="zh-CN" sz="1200" dirty="0" err="1"/>
                <a:t>len</a:t>
              </a:r>
              <a:r>
                <a:rPr lang="en-MY" altLang="zh-CN" sz="1200" dirty="0"/>
                <a:t>(labels)):</a:t>
              </a:r>
            </a:p>
            <a:p>
              <a:pPr algn="l">
                <a:lnSpc>
                  <a:spcPct val="100000"/>
                </a:lnSpc>
              </a:pPr>
              <a:r>
                <a:rPr lang="en-MY" altLang="zh-CN" sz="1200" dirty="0"/>
                <a:t>            </a:t>
              </a:r>
              <a:r>
                <a:rPr lang="en-MY" altLang="zh-CN" sz="1200" dirty="0" err="1"/>
                <a:t>pValueOfI</a:t>
              </a:r>
              <a:r>
                <a:rPr lang="en-MY" altLang="zh-CN" sz="1200" dirty="0"/>
                <a:t> = </a:t>
              </a:r>
              <a:r>
                <a:rPr lang="en-MY" altLang="zh-CN" sz="1200" dirty="0" err="1"/>
                <a:t>pdata.iat</a:t>
              </a:r>
              <a:r>
                <a:rPr lang="en-MY" altLang="zh-CN" sz="1200" dirty="0"/>
                <a:t>[int(features[</a:t>
              </a:r>
              <a:r>
                <a:rPr lang="en-MY" altLang="zh-CN" sz="1200" dirty="0" err="1"/>
                <a:t>index_i</a:t>
              </a:r>
              <a:r>
                <a:rPr lang="en-MY" altLang="zh-CN" sz="1200" dirty="0"/>
                <a:t>, 1]), int(features[</a:t>
              </a:r>
              <a:r>
                <a:rPr lang="en-MY" altLang="zh-CN" sz="1200" dirty="0" err="1"/>
                <a:t>index_i</a:t>
              </a:r>
              <a:r>
                <a:rPr lang="en-MY" altLang="zh-CN" sz="1200" dirty="0"/>
                <a:t>, 0])]</a:t>
              </a:r>
            </a:p>
            <a:p>
              <a:pPr algn="l">
                <a:lnSpc>
                  <a:spcPct val="100000"/>
                </a:lnSpc>
              </a:pPr>
              <a:r>
                <a:rPr lang="en-MY" altLang="zh-CN" sz="1200" dirty="0"/>
                <a:t>            </a:t>
              </a:r>
              <a:r>
                <a:rPr lang="en-MY" altLang="zh-CN" sz="1200" dirty="0" err="1"/>
                <a:t>pValueOfJ</a:t>
              </a:r>
              <a:r>
                <a:rPr lang="en-MY" altLang="zh-CN" sz="1200" dirty="0"/>
                <a:t> = </a:t>
              </a:r>
              <a:r>
                <a:rPr lang="en-MY" altLang="zh-CN" sz="1200" dirty="0" err="1"/>
                <a:t>pdata.iat</a:t>
              </a:r>
              <a:r>
                <a:rPr lang="en-MY" altLang="zh-CN" sz="1200" dirty="0"/>
                <a:t>[int(features[</a:t>
              </a:r>
              <a:r>
                <a:rPr lang="en-MY" altLang="zh-CN" sz="1200" dirty="0" err="1"/>
                <a:t>index_j</a:t>
              </a:r>
              <a:r>
                <a:rPr lang="en-MY" altLang="zh-CN" sz="1200" dirty="0"/>
                <a:t>, 1]), int(features[</a:t>
              </a:r>
              <a:r>
                <a:rPr lang="en-MY" altLang="zh-CN" sz="1200" dirty="0" err="1"/>
                <a:t>index_j</a:t>
              </a:r>
              <a:r>
                <a:rPr lang="en-MY" altLang="zh-CN" sz="1200" dirty="0"/>
                <a:t>, 0])]</a:t>
              </a:r>
            </a:p>
            <a:p>
              <a:pPr algn="l">
                <a:lnSpc>
                  <a:spcPct val="100000"/>
                </a:lnSpc>
              </a:pPr>
              <a:r>
                <a:rPr lang="en-MY" altLang="zh-CN" sz="1200" dirty="0"/>
                <a:t>            </a:t>
              </a:r>
              <a:r>
                <a:rPr lang="en-MY" altLang="zh-CN" sz="1200" dirty="0" err="1"/>
                <a:t>avgPValue</a:t>
              </a:r>
              <a:r>
                <a:rPr lang="en-MY" altLang="zh-CN" sz="1200" dirty="0"/>
                <a:t> = (</a:t>
              </a:r>
              <a:r>
                <a:rPr lang="en-MY" altLang="zh-CN" sz="1200" dirty="0" err="1"/>
                <a:t>pValueOfI</a:t>
              </a:r>
              <a:r>
                <a:rPr lang="en-MY" altLang="zh-CN" sz="1200" dirty="0"/>
                <a:t> + </a:t>
              </a:r>
              <a:r>
                <a:rPr lang="en-MY" altLang="zh-CN" sz="1200" dirty="0" err="1"/>
                <a:t>pValueOfJ</a:t>
              </a:r>
              <a:r>
                <a:rPr lang="en-MY" altLang="zh-CN" sz="1200" dirty="0"/>
                <a:t>)/2</a:t>
              </a:r>
            </a:p>
            <a:p>
              <a:pPr algn="l">
                <a:lnSpc>
                  <a:spcPct val="100000"/>
                </a:lnSpc>
              </a:pPr>
              <a:r>
                <a:rPr lang="en-MY" altLang="zh-CN" sz="1200" dirty="0"/>
                <a:t>            </a:t>
              </a:r>
              <a:r>
                <a:rPr lang="en-MY" altLang="zh-CN" sz="1200" dirty="0" err="1"/>
                <a:t>D_value</a:t>
              </a:r>
              <a:r>
                <a:rPr lang="en-MY" altLang="zh-CN" sz="1200" dirty="0"/>
                <a:t> = features[</a:t>
              </a:r>
              <a:r>
                <a:rPr lang="en-MY" altLang="zh-CN" sz="1200" dirty="0" err="1"/>
                <a:t>index_i</a:t>
              </a:r>
              <a:r>
                <a:rPr lang="en-MY" altLang="zh-CN" sz="1200" dirty="0"/>
                <a:t>] - features[</a:t>
              </a:r>
              <a:r>
                <a:rPr lang="en-MY" altLang="zh-CN" sz="1200" dirty="0" err="1"/>
                <a:t>index_j</a:t>
              </a:r>
              <a:r>
                <a:rPr lang="en-MY" altLang="zh-CN" sz="1200" dirty="0"/>
                <a:t>]            </a:t>
              </a:r>
            </a:p>
            <a:p>
              <a:pPr algn="l">
                <a:lnSpc>
                  <a:spcPct val="100000"/>
                </a:lnSpc>
              </a:pPr>
              <a:r>
                <a:rPr lang="en-MY" altLang="zh-CN" sz="1200" dirty="0"/>
                <a:t>            distance[</a:t>
              </a:r>
              <a:r>
                <a:rPr lang="en-MY" altLang="zh-CN" sz="1200" dirty="0" err="1"/>
                <a:t>index_i</a:t>
              </a:r>
              <a:r>
                <a:rPr lang="en-MY" altLang="zh-CN" sz="1200" dirty="0"/>
                <a:t>, </a:t>
              </a:r>
              <a:r>
                <a:rPr lang="en-MY" altLang="zh-CN" sz="1200" dirty="0" err="1"/>
                <a:t>index_j</a:t>
              </a:r>
              <a:r>
                <a:rPr lang="en-MY" altLang="zh-CN" sz="1200" dirty="0"/>
                <a:t>] = </a:t>
              </a:r>
              <a:r>
                <a:rPr lang="en-MY" altLang="zh-CN" sz="1200" dirty="0" err="1"/>
                <a:t>distanceNorm</a:t>
              </a:r>
              <a:r>
                <a:rPr lang="en-MY" altLang="zh-CN" sz="1200" dirty="0"/>
                <a:t>(</a:t>
              </a:r>
              <a:r>
                <a:rPr lang="en-MY" altLang="zh-CN" sz="1200" dirty="0" err="1"/>
                <a:t>distanceMethod</a:t>
              </a:r>
              <a:r>
                <a:rPr lang="en-MY" altLang="zh-CN" sz="1200" dirty="0"/>
                <a:t>, </a:t>
              </a:r>
              <a:r>
                <a:rPr lang="en-MY" altLang="zh-CN" sz="1200" dirty="0" err="1"/>
                <a:t>D_value</a:t>
              </a:r>
              <a:r>
                <a:rPr lang="en-MY" altLang="zh-CN" sz="1200" dirty="0"/>
                <a:t>)/ </a:t>
              </a:r>
              <a:r>
                <a:rPr lang="en-MY" altLang="zh-CN" sz="1200" dirty="0" err="1"/>
                <a:t>avgPValue</a:t>
              </a:r>
              <a:endParaRPr lang="en-MY" altLang="zh-CN" sz="1200" dirty="0"/>
            </a:p>
            <a:p>
              <a:pPr algn="l">
                <a:lnSpc>
                  <a:spcPct val="100000"/>
                </a:lnSpc>
              </a:pPr>
              <a:r>
                <a:rPr lang="en-MY" altLang="zh-CN" sz="1200" dirty="0"/>
                <a:t>            </a:t>
              </a:r>
              <a:r>
                <a:rPr lang="en-MY" altLang="zh-CN" sz="1200" dirty="0" err="1"/>
                <a:t>distance_sort.append</a:t>
              </a:r>
              <a:r>
                <a:rPr lang="en-MY" altLang="zh-CN" sz="1200" dirty="0"/>
                <a:t>(distance[</a:t>
              </a:r>
              <a:r>
                <a:rPr lang="en-MY" altLang="zh-CN" sz="1200" dirty="0" err="1"/>
                <a:t>index_i</a:t>
              </a:r>
              <a:r>
                <a:rPr lang="en-MY" altLang="zh-CN" sz="1200" dirty="0"/>
                <a:t>, </a:t>
              </a:r>
              <a:r>
                <a:rPr lang="en-MY" altLang="zh-CN" sz="1200" dirty="0" err="1"/>
                <a:t>index_j</a:t>
              </a:r>
              <a:r>
                <a:rPr lang="en-MY" altLang="zh-CN" sz="1200" dirty="0"/>
                <a:t>])</a:t>
              </a:r>
            </a:p>
            <a:p>
              <a:pPr algn="l">
                <a:lnSpc>
                  <a:spcPct val="100000"/>
                </a:lnSpc>
              </a:pPr>
              <a:r>
                <a:rPr lang="en-MY" altLang="zh-CN" sz="1200" dirty="0"/>
                <a:t>    distance += </a:t>
              </a:r>
              <a:r>
                <a:rPr lang="en-MY" altLang="zh-CN" sz="1200" dirty="0" err="1"/>
                <a:t>distance.T</a:t>
              </a:r>
              <a:endParaRPr lang="en-MY" altLang="zh-CN" sz="1200" dirty="0"/>
            </a:p>
            <a:p>
              <a:pPr algn="l">
                <a:lnSpc>
                  <a:spcPct val="100000"/>
                </a:lnSpc>
              </a:pPr>
              <a:endParaRPr lang="en-MY" altLang="zh-CN" sz="1200" dirty="0"/>
            </a:p>
            <a:p>
              <a:pPr algn="l">
                <a:lnSpc>
                  <a:spcPct val="100000"/>
                </a:lnSpc>
              </a:pPr>
              <a:r>
                <a:rPr lang="en-MY" altLang="zh-CN" sz="1200" dirty="0">
                  <a:highlight>
                    <a:srgbClr val="FFFF00"/>
                  </a:highlight>
                </a:rPr>
                <a:t># compute optimal </a:t>
              </a:r>
              <a:r>
                <a:rPr lang="en-MY" altLang="zh-CN" sz="1200" dirty="0" err="1">
                  <a:highlight>
                    <a:srgbClr val="FFFF00"/>
                  </a:highlight>
                </a:rPr>
                <a:t>cutoff</a:t>
              </a:r>
              <a:endParaRPr lang="en-MY" altLang="zh-CN" sz="1200" dirty="0">
                <a:highlight>
                  <a:srgbClr val="FFFF00"/>
                </a:highlight>
              </a:endParaRPr>
            </a:p>
            <a:p>
              <a:pPr algn="l">
                <a:lnSpc>
                  <a:spcPct val="100000"/>
                </a:lnSpc>
              </a:pPr>
              <a:r>
                <a:rPr lang="en-MY" altLang="zh-CN" sz="1200" dirty="0"/>
                <a:t>    </a:t>
              </a:r>
              <a:r>
                <a:rPr lang="en-MY" altLang="zh-CN" sz="1200" dirty="0" err="1"/>
                <a:t>distance_sort</a:t>
              </a:r>
              <a:r>
                <a:rPr lang="en-MY" altLang="zh-CN" sz="1200" dirty="0"/>
                <a:t> = </a:t>
              </a:r>
              <a:r>
                <a:rPr lang="en-MY" altLang="zh-CN" sz="1200" dirty="0" err="1"/>
                <a:t>np.array</a:t>
              </a:r>
              <a:r>
                <a:rPr lang="en-MY" altLang="zh-CN" sz="1200" dirty="0"/>
                <a:t>(</a:t>
              </a:r>
              <a:r>
                <a:rPr lang="en-MY" altLang="zh-CN" sz="1200" dirty="0" err="1"/>
                <a:t>distance_sort</a:t>
              </a:r>
              <a:r>
                <a:rPr lang="en-MY" altLang="zh-CN" sz="1200" dirty="0"/>
                <a:t>)</a:t>
              </a:r>
            </a:p>
            <a:p>
              <a:pPr algn="l">
                <a:lnSpc>
                  <a:spcPct val="100000"/>
                </a:lnSpc>
              </a:pPr>
              <a:r>
                <a:rPr lang="en-MY" altLang="zh-CN" sz="1200" dirty="0"/>
                <a:t>    </a:t>
              </a:r>
              <a:r>
                <a:rPr lang="en-MY" altLang="zh-CN" sz="1200" dirty="0" err="1"/>
                <a:t>cutoff</a:t>
              </a:r>
              <a:r>
                <a:rPr lang="en-MY" altLang="zh-CN" sz="1200" dirty="0"/>
                <a:t> = int(</a:t>
              </a:r>
              <a:r>
                <a:rPr lang="en-MY" altLang="zh-CN" sz="1200" dirty="0" err="1"/>
                <a:t>np.round</a:t>
              </a:r>
              <a:r>
                <a:rPr lang="en-MY" altLang="zh-CN" sz="1200" dirty="0"/>
                <a:t>(</a:t>
              </a:r>
              <a:r>
                <a:rPr lang="en-MY" altLang="zh-CN" sz="1200" dirty="0" err="1"/>
                <a:t>distance_sort</a:t>
              </a:r>
              <a:r>
                <a:rPr lang="en-MY" altLang="zh-CN" sz="1200" dirty="0"/>
                <a:t>[</a:t>
              </a:r>
              <a:r>
                <a:rPr lang="en-MY" altLang="zh-CN" sz="1200" dirty="0" err="1"/>
                <a:t>len</a:t>
              </a:r>
              <a:r>
                <a:rPr lang="en-MY" altLang="zh-CN" sz="1200" dirty="0"/>
                <a:t>(</a:t>
              </a:r>
              <a:r>
                <a:rPr lang="en-MY" altLang="zh-CN" sz="1200" dirty="0" err="1"/>
                <a:t>distance_sort</a:t>
              </a:r>
              <a:r>
                <a:rPr lang="en-MY" altLang="zh-CN" sz="1200" dirty="0"/>
                <a:t>) * t]))</a:t>
              </a:r>
            </a:p>
            <a:p>
              <a:pPr algn="l">
                <a:lnSpc>
                  <a:spcPct val="100000"/>
                </a:lnSpc>
              </a:pPr>
              <a:endParaRPr lang="en-MY" altLang="zh-CN" sz="1200" dirty="0"/>
            </a:p>
            <a:p>
              <a:pPr algn="l">
                <a:lnSpc>
                  <a:spcPct val="100000"/>
                </a:lnSpc>
              </a:pPr>
              <a:r>
                <a:rPr lang="en-MY" altLang="zh-CN" sz="1200" dirty="0">
                  <a:highlight>
                    <a:srgbClr val="FFFF00"/>
                  </a:highlight>
                </a:rPr>
                <a:t># computer density</a:t>
              </a:r>
            </a:p>
            <a:p>
              <a:pPr algn="l">
                <a:lnSpc>
                  <a:spcPct val="100000"/>
                </a:lnSpc>
              </a:pPr>
              <a:r>
                <a:rPr lang="en-MY" altLang="zh-CN" sz="1200" dirty="0"/>
                <a:t>    for </a:t>
              </a:r>
              <a:r>
                <a:rPr lang="en-MY" altLang="zh-CN" sz="1200" dirty="0" err="1"/>
                <a:t>index_i</a:t>
              </a:r>
              <a:r>
                <a:rPr lang="en-MY" altLang="zh-CN" sz="1200" dirty="0"/>
                <a:t> in range(</a:t>
              </a:r>
              <a:r>
                <a:rPr lang="en-MY" altLang="zh-CN" sz="1200" dirty="0" err="1"/>
                <a:t>len</a:t>
              </a:r>
              <a:r>
                <a:rPr lang="en-MY" altLang="zh-CN" sz="1200" dirty="0"/>
                <a:t>(labels)):</a:t>
              </a:r>
            </a:p>
            <a:p>
              <a:pPr algn="l">
                <a:lnSpc>
                  <a:spcPct val="100000"/>
                </a:lnSpc>
              </a:pPr>
              <a:r>
                <a:rPr lang="en-MY" altLang="zh-CN" sz="1200" dirty="0"/>
                <a:t>        </a:t>
              </a:r>
              <a:r>
                <a:rPr lang="en-MY" altLang="zh-CN" sz="1200" dirty="0" err="1"/>
                <a:t>distance_cutoff_i</a:t>
              </a:r>
              <a:r>
                <a:rPr lang="en-MY" altLang="zh-CN" sz="1200" dirty="0"/>
                <a:t> = distance[</a:t>
              </a:r>
              <a:r>
                <a:rPr lang="en-MY" altLang="zh-CN" sz="1200" dirty="0" err="1"/>
                <a:t>index_i</a:t>
              </a:r>
              <a:r>
                <a:rPr lang="en-MY" altLang="zh-CN" sz="1200" dirty="0"/>
                <a:t>] - </a:t>
              </a:r>
              <a:r>
                <a:rPr lang="en-MY" altLang="zh-CN" sz="1200" dirty="0" err="1"/>
                <a:t>cutoff</a:t>
              </a:r>
              <a:endParaRPr lang="en-MY" altLang="zh-CN" sz="1200" dirty="0"/>
            </a:p>
            <a:p>
              <a:pPr algn="l">
                <a:lnSpc>
                  <a:spcPct val="100000"/>
                </a:lnSpc>
              </a:pPr>
              <a:r>
                <a:rPr lang="en-MY" altLang="zh-CN" sz="1200" dirty="0"/>
                <a:t>        for </a:t>
              </a:r>
              <a:r>
                <a:rPr lang="en-MY" altLang="zh-CN" sz="1200" dirty="0" err="1"/>
                <a:t>index_j</a:t>
              </a:r>
              <a:r>
                <a:rPr lang="en-MY" altLang="zh-CN" sz="1200" dirty="0"/>
                <a:t> in range(1, </a:t>
              </a:r>
              <a:r>
                <a:rPr lang="en-MY" altLang="zh-CN" sz="1200" dirty="0" err="1"/>
                <a:t>len</a:t>
              </a:r>
              <a:r>
                <a:rPr lang="en-MY" altLang="zh-CN" sz="1200" dirty="0"/>
                <a:t>(labels)):</a:t>
              </a:r>
            </a:p>
            <a:p>
              <a:pPr algn="l">
                <a:lnSpc>
                  <a:spcPct val="100000"/>
                </a:lnSpc>
              </a:pPr>
              <a:r>
                <a:rPr lang="en-MY" altLang="zh-CN" sz="1200" dirty="0"/>
                <a:t>            density[</a:t>
              </a:r>
              <a:r>
                <a:rPr lang="en-MY" altLang="zh-CN" sz="1200" dirty="0" err="1"/>
                <a:t>index_i</a:t>
              </a:r>
              <a:r>
                <a:rPr lang="en-MY" altLang="zh-CN" sz="1200" dirty="0"/>
                <a:t>] += chi(</a:t>
              </a:r>
              <a:r>
                <a:rPr lang="en-MY" altLang="zh-CN" sz="1200" dirty="0" err="1"/>
                <a:t>distance_cutoff_i</a:t>
              </a:r>
              <a:r>
                <a:rPr lang="en-MY" altLang="zh-CN" sz="1200" dirty="0"/>
                <a:t>[</a:t>
              </a:r>
              <a:r>
                <a:rPr lang="en-MY" altLang="zh-CN" sz="1200" dirty="0" err="1"/>
                <a:t>index_j</a:t>
              </a:r>
              <a:r>
                <a:rPr lang="en-MY" altLang="zh-CN" sz="1200" dirty="0"/>
                <a:t>])     </a:t>
              </a:r>
            </a:p>
            <a:p>
              <a:pPr algn="l">
                <a:lnSpc>
                  <a:spcPct val="100000"/>
                </a:lnSpc>
              </a:pPr>
              <a:r>
                <a:rPr lang="en-MY" altLang="zh-CN" sz="1200" dirty="0"/>
                <a:t>    </a:t>
              </a:r>
            </a:p>
            <a:p>
              <a:pPr algn="l">
                <a:lnSpc>
                  <a:spcPct val="100000"/>
                </a:lnSpc>
              </a:pPr>
              <a:r>
                <a:rPr lang="en-MY" altLang="zh-CN" sz="1200" dirty="0">
                  <a:highlight>
                    <a:srgbClr val="FFFF00"/>
                  </a:highlight>
                </a:rPr>
                <a:t># search for the max density</a:t>
              </a:r>
            </a:p>
            <a:p>
              <a:pPr algn="l">
                <a:lnSpc>
                  <a:spcPct val="100000"/>
                </a:lnSpc>
              </a:pPr>
              <a:r>
                <a:rPr lang="en-MY" altLang="zh-CN" sz="1200" dirty="0"/>
                <a:t>    Max = </a:t>
              </a:r>
              <a:r>
                <a:rPr lang="en-MY" altLang="zh-CN" sz="1200" dirty="0" err="1"/>
                <a:t>np.max</a:t>
              </a:r>
              <a:r>
                <a:rPr lang="en-MY" altLang="zh-CN" sz="1200" dirty="0"/>
                <a:t>(density)</a:t>
              </a:r>
            </a:p>
            <a:p>
              <a:pPr algn="l">
                <a:lnSpc>
                  <a:spcPct val="100000"/>
                </a:lnSpc>
              </a:pPr>
              <a:r>
                <a:rPr lang="en-MY" altLang="zh-CN" sz="1200" dirty="0"/>
                <a:t>    </a:t>
              </a:r>
              <a:r>
                <a:rPr lang="en-MY" altLang="zh-CN" sz="1200" dirty="0" err="1"/>
                <a:t>MaxIndexList</a:t>
              </a:r>
              <a:r>
                <a:rPr lang="en-MY" altLang="zh-CN" sz="1200" dirty="0"/>
                <a:t> = list()</a:t>
              </a:r>
            </a:p>
            <a:p>
              <a:pPr algn="l">
                <a:lnSpc>
                  <a:spcPct val="100000"/>
                </a:lnSpc>
              </a:pPr>
              <a:r>
                <a:rPr lang="en-MY" altLang="zh-CN" sz="1200" dirty="0"/>
                <a:t>    for </a:t>
              </a:r>
              <a:r>
                <a:rPr lang="en-MY" altLang="zh-CN" sz="1200" dirty="0" err="1"/>
                <a:t>index_i</a:t>
              </a:r>
              <a:r>
                <a:rPr lang="en-MY" altLang="zh-CN" sz="1200" dirty="0"/>
                <a:t> in range(</a:t>
              </a:r>
              <a:r>
                <a:rPr lang="en-MY" altLang="zh-CN" sz="1200" dirty="0" err="1"/>
                <a:t>len</a:t>
              </a:r>
              <a:r>
                <a:rPr lang="en-MY" altLang="zh-CN" sz="1200" dirty="0"/>
                <a:t>(labels)):</a:t>
              </a:r>
            </a:p>
            <a:p>
              <a:pPr algn="l">
                <a:lnSpc>
                  <a:spcPct val="100000"/>
                </a:lnSpc>
              </a:pPr>
              <a:r>
                <a:rPr lang="en-MY" altLang="zh-CN" sz="1200" dirty="0"/>
                <a:t>        if density[</a:t>
              </a:r>
              <a:r>
                <a:rPr lang="en-MY" altLang="zh-CN" sz="1200" dirty="0" err="1"/>
                <a:t>index_i</a:t>
              </a:r>
              <a:r>
                <a:rPr lang="en-MY" altLang="zh-CN" sz="1200" dirty="0"/>
                <a:t>] == Max:</a:t>
              </a:r>
            </a:p>
            <a:p>
              <a:pPr algn="l">
                <a:lnSpc>
                  <a:spcPct val="100000"/>
                </a:lnSpc>
              </a:pPr>
              <a:r>
                <a:rPr lang="en-MY" altLang="zh-CN" sz="1200" dirty="0"/>
                <a:t>            </a:t>
              </a:r>
              <a:r>
                <a:rPr lang="en-MY" altLang="zh-CN" sz="1200" dirty="0" err="1"/>
                <a:t>MaxIndexList.extend</a:t>
              </a:r>
              <a:r>
                <a:rPr lang="en-MY" altLang="zh-CN" sz="1200" dirty="0"/>
                <a:t>([</a:t>
              </a:r>
              <a:r>
                <a:rPr lang="en-MY" altLang="zh-CN" sz="1200" dirty="0" err="1"/>
                <a:t>index_i</a:t>
              </a:r>
              <a:r>
                <a:rPr lang="en-MY" altLang="zh-CN" sz="1200" dirty="0"/>
                <a:t>])</a:t>
              </a:r>
            </a:p>
            <a:p>
              <a:pPr algn="l">
                <a:lnSpc>
                  <a:spcPct val="100000"/>
                </a:lnSpc>
              </a:pPr>
              <a:r>
                <a:rPr lang="en-MY" altLang="zh-CN" sz="1200" dirty="0"/>
                <a:t>            </a:t>
              </a:r>
              <a:r>
                <a:rPr lang="en-MY" altLang="zh-CN" sz="1200" dirty="0" err="1"/>
                <a:t>indexofMax</a:t>
              </a:r>
              <a:r>
                <a:rPr lang="en-MY" altLang="zh-CN" sz="1200" dirty="0"/>
                <a:t> = </a:t>
              </a:r>
              <a:r>
                <a:rPr lang="en-MY" altLang="zh-CN" sz="1200" dirty="0" err="1"/>
                <a:t>index_i</a:t>
              </a:r>
              <a:endParaRPr lang="en-MY" altLang="zh-CN" sz="1200" dirty="0"/>
            </a:p>
            <a:p>
              <a:pPr algn="l">
                <a:lnSpc>
                  <a:spcPct val="100000"/>
                </a:lnSpc>
              </a:pPr>
              <a:r>
                <a:rPr lang="en-MY" altLang="zh-CN" sz="1200" dirty="0"/>
                <a:t>    </a:t>
              </a:r>
              <a:r>
                <a:rPr lang="en-MY" altLang="zh-CN" sz="1200" dirty="0" err="1"/>
                <a:t>locationofMax</a:t>
              </a:r>
              <a:r>
                <a:rPr lang="en-MY" altLang="zh-CN" sz="1200" dirty="0"/>
                <a:t> = labels[</a:t>
              </a:r>
              <a:r>
                <a:rPr lang="en-MY" altLang="zh-CN" sz="1200" dirty="0" err="1"/>
                <a:t>indexofMax</a:t>
              </a:r>
              <a:r>
                <a:rPr lang="en-MY" altLang="zh-CN" sz="1200" dirty="0"/>
                <a:t>]   </a:t>
              </a:r>
            </a:p>
            <a:p>
              <a:pPr algn="l">
                <a:lnSpc>
                  <a:spcPct val="100000"/>
                </a:lnSpc>
              </a:pPr>
              <a:r>
                <a:rPr lang="en-MY" altLang="zh-CN" sz="1200" dirty="0"/>
                <a:t>    print("Max Density =", Max, "\</a:t>
              </a:r>
              <a:r>
                <a:rPr lang="en-MY" altLang="zh-CN" sz="1200" dirty="0" err="1"/>
                <a:t>nIndex</a:t>
              </a:r>
              <a:r>
                <a:rPr lang="en-MY" altLang="zh-CN" sz="1200" dirty="0"/>
                <a:t> of Max Density Point =", </a:t>
              </a:r>
              <a:r>
                <a:rPr lang="en-MY" altLang="zh-CN" sz="1200" dirty="0" err="1"/>
                <a:t>indexofMax</a:t>
              </a:r>
              <a:r>
                <a:rPr lang="en-MY" altLang="zh-CN" sz="1200" dirty="0"/>
                <a:t>, "\</a:t>
              </a:r>
              <a:r>
                <a:rPr lang="en-MY" altLang="zh-CN" sz="1200" dirty="0" err="1"/>
                <a:t>nLocation</a:t>
              </a:r>
              <a:r>
                <a:rPr lang="en-MY" altLang="zh-CN" sz="1200" dirty="0"/>
                <a:t> for Max Density =", </a:t>
              </a:r>
              <a:r>
                <a:rPr lang="en-MY" altLang="zh-CN" sz="1200" dirty="0" err="1"/>
                <a:t>locationofMax</a:t>
              </a:r>
              <a:r>
                <a:rPr lang="en-MY" altLang="zh-CN" sz="1200" dirty="0"/>
                <a:t>)</a:t>
              </a:r>
            </a:p>
            <a:p>
              <a:pPr algn="l">
                <a:lnSpc>
                  <a:spcPct val="100000"/>
                </a:lnSpc>
              </a:pPr>
              <a:r>
                <a:rPr lang="en-MY" altLang="zh-CN" sz="1200" dirty="0"/>
                <a:t>    </a:t>
              </a:r>
              <a:r>
                <a:rPr lang="en-MY" altLang="zh-CN" sz="1200" dirty="0" err="1"/>
                <a:t>plt.plot</a:t>
              </a:r>
              <a:r>
                <a:rPr lang="en-MY" altLang="zh-CN" sz="1200" dirty="0"/>
                <a:t>(</a:t>
              </a:r>
              <a:r>
                <a:rPr lang="en-MY" altLang="zh-CN" sz="1200" dirty="0" err="1"/>
                <a:t>locationofMax</a:t>
              </a:r>
              <a:r>
                <a:rPr lang="en-MY" altLang="zh-CN" sz="1200" dirty="0"/>
                <a:t>[0], </a:t>
              </a:r>
              <a:r>
                <a:rPr lang="en-MY" altLang="zh-CN" sz="1200" dirty="0" err="1"/>
                <a:t>locationofMax</a:t>
              </a:r>
              <a:r>
                <a:rPr lang="en-MY" altLang="zh-CN" sz="1200" dirty="0"/>
                <a:t>[1], '</a:t>
              </a:r>
              <a:r>
                <a:rPr lang="en-MY" altLang="zh-CN" sz="1200" dirty="0" err="1"/>
                <a:t>ro</a:t>
              </a:r>
              <a:r>
                <a:rPr lang="en-MY" altLang="zh-CN" sz="1200" dirty="0"/>
                <a:t>’) </a:t>
              </a:r>
            </a:p>
            <a:p>
              <a:pPr algn="l">
                <a:lnSpc>
                  <a:spcPct val="100000"/>
                </a:lnSpc>
              </a:pPr>
              <a:endParaRPr lang="en-MY" altLang="zh-CN" sz="1200" dirty="0"/>
            </a:p>
            <a:p>
              <a:pPr algn="l">
                <a:lnSpc>
                  <a:spcPct val="100000"/>
                </a:lnSpc>
              </a:pPr>
              <a:r>
                <a:rPr lang="en-MY" altLang="zh-CN" sz="1200" dirty="0"/>
                <a:t> </a:t>
              </a:r>
              <a:r>
                <a:rPr lang="en-MY" altLang="zh-CN" sz="1200" dirty="0">
                  <a:highlight>
                    <a:srgbClr val="FFFF00"/>
                  </a:highlight>
                </a:rPr>
                <a:t># get smallest distance of the max density point</a:t>
              </a:r>
            </a:p>
            <a:p>
              <a:pPr algn="l">
                <a:lnSpc>
                  <a:spcPct val="100000"/>
                </a:lnSpc>
              </a:pPr>
              <a:r>
                <a:rPr lang="en-MY" altLang="zh-CN" sz="1200" dirty="0"/>
                <a:t>    </a:t>
              </a:r>
              <a:r>
                <a:rPr lang="en-MY" altLang="zh-CN" sz="1200" dirty="0" err="1"/>
                <a:t>mindistancethreshold</a:t>
              </a:r>
              <a:r>
                <a:rPr lang="en-MY" altLang="zh-CN" sz="1200" dirty="0"/>
                <a:t> = 10000000000</a:t>
              </a:r>
            </a:p>
            <a:p>
              <a:pPr algn="l">
                <a:lnSpc>
                  <a:spcPct val="100000"/>
                </a:lnSpc>
              </a:pPr>
              <a:r>
                <a:rPr lang="en-MY" altLang="zh-CN" sz="1200" dirty="0"/>
                <a:t>    </a:t>
              </a:r>
              <a:r>
                <a:rPr lang="en-MY" altLang="zh-CN" sz="1200" dirty="0" err="1"/>
                <a:t>aaa</a:t>
              </a:r>
              <a:r>
                <a:rPr lang="en-MY" altLang="zh-CN" sz="1200" dirty="0"/>
                <a:t> = distance[</a:t>
              </a:r>
              <a:r>
                <a:rPr lang="en-MY" altLang="zh-CN" sz="1200" dirty="0" err="1"/>
                <a:t>indexofMax</a:t>
              </a:r>
              <a:r>
                <a:rPr lang="en-MY" altLang="zh-CN" sz="1200" dirty="0"/>
                <a:t>].</a:t>
              </a:r>
              <a:r>
                <a:rPr lang="en-MY" altLang="zh-CN" sz="1200" dirty="0" err="1"/>
                <a:t>tolist</a:t>
              </a:r>
              <a:r>
                <a:rPr lang="en-MY" altLang="zh-CN" sz="1200" dirty="0"/>
                <a:t>()</a:t>
              </a:r>
            </a:p>
            <a:p>
              <a:pPr algn="l">
                <a:lnSpc>
                  <a:spcPct val="100000"/>
                </a:lnSpc>
              </a:pPr>
              <a:r>
                <a:rPr lang="en-MY" altLang="zh-CN" sz="1200" dirty="0"/>
                <a:t>    for </a:t>
              </a:r>
              <a:r>
                <a:rPr lang="en-MY" altLang="zh-CN" sz="1200" dirty="0" err="1"/>
                <a:t>i</a:t>
              </a:r>
              <a:r>
                <a:rPr lang="en-MY" altLang="zh-CN" sz="1200" dirty="0"/>
                <a:t> in range(</a:t>
              </a:r>
              <a:r>
                <a:rPr lang="en-MY" altLang="zh-CN" sz="1200" dirty="0" err="1"/>
                <a:t>len</a:t>
              </a:r>
              <a:r>
                <a:rPr lang="en-MY" altLang="zh-CN" sz="1200" dirty="0"/>
                <a:t>(</a:t>
              </a:r>
              <a:r>
                <a:rPr lang="en-MY" altLang="zh-CN" sz="1200" dirty="0" err="1"/>
                <a:t>aaa</a:t>
              </a:r>
              <a:r>
                <a:rPr lang="en-MY" altLang="zh-CN" sz="1200" dirty="0"/>
                <a:t>)):</a:t>
              </a:r>
            </a:p>
            <a:p>
              <a:pPr algn="l">
                <a:lnSpc>
                  <a:spcPct val="100000"/>
                </a:lnSpc>
              </a:pPr>
              <a:r>
                <a:rPr lang="en-MY" altLang="zh-CN" sz="1200" dirty="0"/>
                <a:t>        if </a:t>
              </a:r>
              <a:r>
                <a:rPr lang="en-MY" altLang="zh-CN" sz="1200" dirty="0" err="1"/>
                <a:t>aaa</a:t>
              </a:r>
              <a:r>
                <a:rPr lang="en-MY" altLang="zh-CN" sz="1200" dirty="0"/>
                <a:t>[</a:t>
              </a:r>
              <a:r>
                <a:rPr lang="en-MY" altLang="zh-CN" sz="1200" dirty="0" err="1"/>
                <a:t>i</a:t>
              </a:r>
              <a:r>
                <a:rPr lang="en-MY" altLang="zh-CN" sz="1200" dirty="0"/>
                <a:t>] &gt; 0 and </a:t>
              </a:r>
              <a:r>
                <a:rPr lang="en-MY" altLang="zh-CN" sz="1200" dirty="0" err="1"/>
                <a:t>aaa</a:t>
              </a:r>
              <a:r>
                <a:rPr lang="en-MY" altLang="zh-CN" sz="1200" dirty="0"/>
                <a:t>[</a:t>
              </a:r>
              <a:r>
                <a:rPr lang="en-MY" altLang="zh-CN" sz="1200" dirty="0" err="1"/>
                <a:t>i</a:t>
              </a:r>
              <a:r>
                <a:rPr lang="en-MY" altLang="zh-CN" sz="1200" dirty="0"/>
                <a:t>] &lt; </a:t>
              </a:r>
              <a:r>
                <a:rPr lang="en-MY" altLang="zh-CN" sz="1200" dirty="0" err="1"/>
                <a:t>mindistancethreshold</a:t>
              </a:r>
              <a:r>
                <a:rPr lang="en-MY" altLang="zh-CN" sz="1200" dirty="0"/>
                <a:t>:</a:t>
              </a:r>
            </a:p>
            <a:p>
              <a:pPr algn="l">
                <a:lnSpc>
                  <a:spcPct val="100000"/>
                </a:lnSpc>
              </a:pPr>
              <a:r>
                <a:rPr lang="en-MY" altLang="zh-CN" sz="1200" dirty="0"/>
                <a:t>            </a:t>
              </a:r>
              <a:r>
                <a:rPr lang="en-MY" altLang="zh-CN" sz="1200" dirty="0" err="1"/>
                <a:t>mindistancethreshold</a:t>
              </a:r>
              <a:r>
                <a:rPr lang="en-MY" altLang="zh-CN" sz="1200" dirty="0"/>
                <a:t> = </a:t>
              </a:r>
              <a:r>
                <a:rPr lang="en-MY" altLang="zh-CN" sz="1200" dirty="0" err="1"/>
                <a:t>aaa</a:t>
              </a:r>
              <a:r>
                <a:rPr lang="en-MY" altLang="zh-CN" sz="1200" dirty="0"/>
                <a:t>[</a:t>
              </a:r>
              <a:r>
                <a:rPr lang="en-MY" altLang="zh-CN" sz="1200" dirty="0" err="1"/>
                <a:t>i</a:t>
              </a:r>
              <a:r>
                <a:rPr lang="en-MY" altLang="zh-CN" sz="1200" dirty="0"/>
                <a:t>]</a:t>
              </a:r>
            </a:p>
            <a:p>
              <a:pPr algn="l">
                <a:lnSpc>
                  <a:spcPct val="100000"/>
                </a:lnSpc>
              </a:pPr>
              <a:r>
                <a:rPr lang="en-MY" altLang="zh-CN" sz="1200" dirty="0"/>
                <a:t>    print("min distance for max density point =", </a:t>
              </a:r>
              <a:r>
                <a:rPr lang="en-MY" altLang="zh-CN" sz="1200" dirty="0" err="1"/>
                <a:t>mindistancethreshold</a:t>
              </a:r>
              <a:r>
                <a:rPr lang="en-MY" altLang="zh-CN" sz="1200" dirty="0"/>
                <a:t>)</a:t>
              </a:r>
            </a:p>
            <a:p>
              <a:pPr algn="l">
                <a:lnSpc>
                  <a:spcPct val="100000"/>
                </a:lnSpc>
              </a:pPr>
              <a:r>
                <a:rPr lang="en-MY" altLang="zh-CN" sz="1200" dirty="0"/>
                <a:t>    </a:t>
              </a:r>
              <a:r>
                <a:rPr lang="en-MY" altLang="zh-CN" sz="1200" dirty="0" err="1"/>
                <a:t>densityReal</a:t>
              </a:r>
              <a:r>
                <a:rPr lang="en-MY" altLang="zh-CN" sz="1200" dirty="0"/>
                <a:t> = (</a:t>
              </a:r>
              <a:r>
                <a:rPr lang="en-MY" altLang="zh-CN" sz="1200" dirty="0" err="1"/>
                <a:t>mindistancethreshold</a:t>
              </a:r>
              <a:r>
                <a:rPr lang="en-MY" altLang="zh-CN" sz="1200" dirty="0"/>
                <a:t>**2)*</a:t>
              </a:r>
              <a:r>
                <a:rPr lang="en-MY" altLang="zh-CN" sz="1200" dirty="0" err="1"/>
                <a:t>math.pi</a:t>
              </a:r>
              <a:endParaRPr lang="en-MY" altLang="zh-CN" sz="1200" dirty="0"/>
            </a:p>
            <a:p>
              <a:pPr algn="l">
                <a:lnSpc>
                  <a:spcPct val="100000"/>
                </a:lnSpc>
              </a:pPr>
              <a:r>
                <a:rPr lang="en-MY" altLang="zh-CN" sz="1200" dirty="0"/>
                <a:t>    print("Density: ", </a:t>
              </a:r>
              <a:r>
                <a:rPr lang="en-MY" altLang="zh-CN" sz="1200" dirty="0" err="1"/>
                <a:t>densityReal</a:t>
              </a:r>
              <a:r>
                <a:rPr lang="en-MY" altLang="zh-CN" sz="1200" dirty="0"/>
                <a:t>)</a:t>
              </a:r>
            </a:p>
            <a:p>
              <a:pPr algn="l">
                <a:lnSpc>
                  <a:spcPct val="100000"/>
                </a:lnSpc>
              </a:pPr>
              <a:endParaRPr lang="en-MY" altLang="zh-CN" sz="1200" dirty="0"/>
            </a:p>
            <a:p>
              <a:pPr algn="l">
                <a:lnSpc>
                  <a:spcPct val="100000"/>
                </a:lnSpc>
              </a:pPr>
              <a:r>
                <a:rPr lang="en-MY" altLang="zh-CN" sz="1200" dirty="0">
                  <a:highlight>
                    <a:srgbClr val="FFFF00"/>
                  </a:highlight>
                </a:rPr>
                <a:t># categorize crowd</a:t>
              </a:r>
            </a:p>
            <a:p>
              <a:pPr algn="l">
                <a:lnSpc>
                  <a:spcPct val="100000"/>
                </a:lnSpc>
              </a:pPr>
              <a:r>
                <a:rPr lang="en-MY" altLang="zh-CN" sz="1200" dirty="0"/>
                <a:t>    if (</a:t>
              </a:r>
              <a:r>
                <a:rPr lang="en-MY" altLang="zh-CN" sz="1200" dirty="0" err="1"/>
                <a:t>densityReal</a:t>
              </a:r>
              <a:r>
                <a:rPr lang="en-MY" altLang="zh-CN" sz="1200" dirty="0"/>
                <a:t> &lt; 0.5):</a:t>
              </a:r>
            </a:p>
            <a:p>
              <a:pPr algn="l">
                <a:lnSpc>
                  <a:spcPct val="100000"/>
                </a:lnSpc>
              </a:pPr>
              <a:r>
                <a:rPr lang="en-MY" altLang="zh-CN" sz="1200" dirty="0"/>
                <a:t>        print("Mosh-pit Crowd")</a:t>
              </a:r>
            </a:p>
            <a:p>
              <a:pPr algn="l">
                <a:lnSpc>
                  <a:spcPct val="100000"/>
                </a:lnSpc>
              </a:pPr>
              <a:r>
                <a:rPr lang="en-MY" altLang="zh-CN" sz="1200" dirty="0"/>
                <a:t>    </a:t>
              </a:r>
              <a:r>
                <a:rPr lang="en-MY" altLang="zh-CN" sz="1200" dirty="0" err="1"/>
                <a:t>elif</a:t>
              </a:r>
              <a:r>
                <a:rPr lang="en-MY" altLang="zh-CN" sz="1200" dirty="0"/>
                <a:t> (0.5 &lt;= </a:t>
              </a:r>
              <a:r>
                <a:rPr lang="en-MY" altLang="zh-CN" sz="1200" dirty="0" err="1"/>
                <a:t>densityReal</a:t>
              </a:r>
              <a:r>
                <a:rPr lang="en-MY" altLang="zh-CN" sz="1200" dirty="0"/>
                <a:t> &lt; 1.0):</a:t>
              </a:r>
            </a:p>
            <a:p>
              <a:pPr algn="l">
                <a:lnSpc>
                  <a:spcPct val="100000"/>
                </a:lnSpc>
              </a:pPr>
              <a:r>
                <a:rPr lang="en-MY" altLang="zh-CN" sz="1200" dirty="0"/>
                <a:t>        print("Heavy Dense Crowd")</a:t>
              </a:r>
            </a:p>
            <a:p>
              <a:pPr algn="l">
                <a:lnSpc>
                  <a:spcPct val="100000"/>
                </a:lnSpc>
              </a:pPr>
              <a:r>
                <a:rPr lang="en-MY" altLang="zh-CN" sz="1200" dirty="0"/>
                <a:t>    </a:t>
              </a:r>
              <a:r>
                <a:rPr lang="en-MY" altLang="zh-CN" sz="1200" dirty="0" err="1"/>
                <a:t>elif</a:t>
              </a:r>
              <a:r>
                <a:rPr lang="en-MY" altLang="zh-CN" sz="1200" dirty="0"/>
                <a:t> (1.0 &lt;= </a:t>
              </a:r>
              <a:r>
                <a:rPr lang="en-MY" altLang="zh-CN" sz="1200" dirty="0" err="1"/>
                <a:t>densityReal</a:t>
              </a:r>
              <a:r>
                <a:rPr lang="en-MY" altLang="zh-CN" sz="1200" dirty="0"/>
                <a:t> &lt; 1.5):</a:t>
              </a:r>
            </a:p>
            <a:p>
              <a:pPr algn="l">
                <a:lnSpc>
                  <a:spcPct val="100000"/>
                </a:lnSpc>
              </a:pPr>
              <a:r>
                <a:rPr lang="en-MY" altLang="zh-CN" sz="1200" dirty="0"/>
                <a:t>        print("Medium Dense Crowd")</a:t>
              </a:r>
            </a:p>
            <a:p>
              <a:pPr algn="l">
                <a:lnSpc>
                  <a:spcPct val="100000"/>
                </a:lnSpc>
              </a:pPr>
              <a:r>
                <a:rPr lang="en-MY" altLang="zh-CN" sz="1200" dirty="0"/>
                <a:t>    else:</a:t>
              </a:r>
            </a:p>
            <a:p>
              <a:pPr algn="l">
                <a:lnSpc>
                  <a:spcPct val="100000"/>
                </a:lnSpc>
              </a:pPr>
              <a:r>
                <a:rPr lang="en-MY" altLang="zh-CN" sz="1200" dirty="0"/>
                <a:t>        print("Light Dense Crowd")</a:t>
              </a:r>
            </a:p>
            <a:p>
              <a:pPr algn="l">
                <a:lnSpc>
                  <a:spcPct val="100000"/>
                </a:lnSpc>
              </a:pPr>
              <a:r>
                <a:rPr lang="en-MY" altLang="zh-CN" sz="1200" dirty="0"/>
                <a:t>    return (density)</a:t>
              </a:r>
            </a:p>
          </p:txBody>
        </p:sp>
        <p:sp>
          <p:nvSpPr>
            <p:cNvPr id="26649" name="文本框 13"/>
            <p:cNvSpPr txBox="1">
              <a:spLocks noChangeArrowheads="1"/>
            </p:cNvSpPr>
            <p:nvPr/>
          </p:nvSpPr>
          <p:spPr bwMode="auto">
            <a:xfrm>
              <a:off x="1068950" y="2076053"/>
              <a:ext cx="1542682" cy="565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MY" altLang="zh-CN" sz="2400" dirty="0"/>
                <a:t>def fit(features, labels, t, </a:t>
              </a:r>
              <a:r>
                <a:rPr lang="en-MY" altLang="zh-CN" sz="2400" dirty="0" err="1"/>
                <a:t>distanceMethod</a:t>
              </a:r>
              <a:r>
                <a:rPr lang="en-MY" altLang="zh-CN" sz="2400" dirty="0"/>
                <a:t> = '2'):</a:t>
              </a:r>
            </a:p>
          </p:txBody>
        </p:sp>
      </p:grpSp>
      <p:sp>
        <p:nvSpPr>
          <p:cNvPr id="36" name="任意多边形 53"/>
          <p:cNvSpPr/>
          <p:nvPr/>
        </p:nvSpPr>
        <p:spPr bwMode="auto">
          <a:xfrm>
            <a:off x="4233333" y="-612127"/>
            <a:ext cx="3826935" cy="1321338"/>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cxnSp>
        <p:nvCxnSpPr>
          <p:cNvPr id="5" name="Straight Connector 4">
            <a:extLst>
              <a:ext uri="{FF2B5EF4-FFF2-40B4-BE49-F238E27FC236}">
                <a16:creationId xmlns:a16="http://schemas.microsoft.com/office/drawing/2014/main" id="{ACF673CF-3D07-4AEC-83D2-A83F74DAC6D9}"/>
              </a:ext>
            </a:extLst>
          </p:cNvPr>
          <p:cNvCxnSpPr>
            <a:cxnSpLocks/>
          </p:cNvCxnSpPr>
          <p:nvPr/>
        </p:nvCxnSpPr>
        <p:spPr>
          <a:xfrm>
            <a:off x="6034454" y="1305040"/>
            <a:ext cx="0" cy="529888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39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withEffect">
                                  <p:stCondLst>
                                    <p:cond delay="70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par>
                                <p:cTn id="10" presetID="14" presetClass="entr" presetSubtype="10" fill="hold" nodeType="withEffect">
                                  <p:stCondLst>
                                    <p:cond delay="110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20" name="组合 7"/>
          <p:cNvGrpSpPr>
            <a:grpSpLocks/>
          </p:cNvGrpSpPr>
          <p:nvPr/>
        </p:nvGrpSpPr>
        <p:grpSpPr bwMode="auto">
          <a:xfrm>
            <a:off x="7998446" y="328082"/>
            <a:ext cx="3955887" cy="2353110"/>
            <a:chOff x="2870258" y="364103"/>
            <a:chExt cx="2965423" cy="1105056"/>
          </a:xfrm>
        </p:grpSpPr>
        <p:sp>
          <p:nvSpPr>
            <p:cNvPr id="21" name="文本框 66"/>
            <p:cNvSpPr txBox="1">
              <a:spLocks noChangeArrowheads="1"/>
            </p:cNvSpPr>
            <p:nvPr/>
          </p:nvSpPr>
          <p:spPr bwMode="auto">
            <a:xfrm>
              <a:off x="2870258" y="1249075"/>
              <a:ext cx="2965423" cy="22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1400"/>
                </a:lnSpc>
                <a:defRPr sz="800">
                  <a:solidFill>
                    <a:schemeClr val="bg1"/>
                  </a:solidFill>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r>
                <a:rPr lang="en-US" altLang="zh-CN" sz="4000" dirty="0">
                  <a:latin typeface="Just Another Hand" panose="02000506000000020003" pitchFamily="2" charset="0"/>
                </a:rPr>
                <a:t>Duisburg, </a:t>
              </a:r>
              <a:r>
                <a:rPr lang="en-US" altLang="zh-CN" sz="4000" dirty="0" err="1">
                  <a:latin typeface="Just Another Hand" panose="02000506000000020003" pitchFamily="2" charset="0"/>
                </a:rPr>
                <a:t>Jerman</a:t>
              </a:r>
              <a:r>
                <a:rPr lang="en-US" altLang="zh-CN" sz="4000" dirty="0">
                  <a:latin typeface="Just Another Hand" panose="02000506000000020003" pitchFamily="2" charset="0"/>
                </a:rPr>
                <a:t>(Love Parade)</a:t>
              </a:r>
              <a:endParaRPr lang="zh-CN" altLang="en-US" sz="4000" dirty="0">
                <a:latin typeface="Just Another Hand" panose="02000506000000020003" pitchFamily="2" charset="0"/>
              </a:endParaRPr>
            </a:p>
          </p:txBody>
        </p:sp>
        <p:sp>
          <p:nvSpPr>
            <p:cNvPr id="24601" name="文本框 13"/>
            <p:cNvSpPr txBox="1">
              <a:spLocks noChangeArrowheads="1"/>
            </p:cNvSpPr>
            <p:nvPr/>
          </p:nvSpPr>
          <p:spPr bwMode="auto">
            <a:xfrm>
              <a:off x="2872440" y="364103"/>
              <a:ext cx="811353" cy="44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4400" dirty="0">
                  <a:solidFill>
                    <a:schemeClr val="bg1"/>
                  </a:solidFill>
                  <a:latin typeface="Just Another Hand" panose="02000506000000020003" pitchFamily="2" charset="0"/>
                  <a:ea typeface="SimSun-ExtB" panose="02010609060101010101" pitchFamily="49" charset="-122"/>
                  <a:cs typeface="Arial" panose="020B0604020202020204" pitchFamily="34" charset="0"/>
                </a:rPr>
                <a:t>Nigeria</a:t>
              </a:r>
              <a:endParaRPr lang="zh-CN" altLang="en-US" sz="4400" dirty="0">
                <a:solidFill>
                  <a:schemeClr val="bg1"/>
                </a:solidFill>
                <a:latin typeface="Just Another Hand" panose="02000506000000020003" pitchFamily="2" charset="0"/>
                <a:ea typeface="SimSun-ExtB" panose="02010609060101010101" pitchFamily="49" charset="-122"/>
                <a:cs typeface="Arial" panose="020B0604020202020204" pitchFamily="34" charset="0"/>
              </a:endParaRPr>
            </a:p>
          </p:txBody>
        </p:sp>
        <p:sp>
          <p:nvSpPr>
            <p:cNvPr id="24602" name="文本框 66"/>
            <p:cNvSpPr txBox="1">
              <a:spLocks noChangeArrowheads="1"/>
            </p:cNvSpPr>
            <p:nvPr/>
          </p:nvSpPr>
          <p:spPr bwMode="auto">
            <a:xfrm>
              <a:off x="2895358" y="695771"/>
              <a:ext cx="1051682" cy="39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chemeClr val="bg1"/>
                  </a:solidFill>
                  <a:latin typeface="Just Another Hand" panose="02000506000000020003" pitchFamily="2" charset="0"/>
                  <a:ea typeface="SimSun-ExtB" panose="02010609060101010101" pitchFamily="49" charset="-122"/>
                  <a:cs typeface="Arial" panose="020B0604020202020204" pitchFamily="34" charset="0"/>
                </a:rPr>
                <a:t>16 – 24 </a:t>
              </a:r>
              <a:r>
                <a:rPr lang="en-US" altLang="zh-CN" sz="2400" dirty="0" err="1">
                  <a:solidFill>
                    <a:schemeClr val="bg1"/>
                  </a:solidFill>
                  <a:latin typeface="Just Another Hand" panose="02000506000000020003" pitchFamily="2" charset="0"/>
                  <a:ea typeface="SimSun-ExtB" panose="02010609060101010101" pitchFamily="49" charset="-122"/>
                  <a:cs typeface="Arial" panose="020B0604020202020204" pitchFamily="34" charset="0"/>
                </a:rPr>
                <a:t>Kematian</a:t>
              </a:r>
              <a:endParaRPr lang="en-US" altLang="zh-CN" sz="2400" dirty="0">
                <a:solidFill>
                  <a:schemeClr val="bg1"/>
                </a:solidFill>
                <a:latin typeface="Just Another Hand" panose="02000506000000020003" pitchFamily="2" charset="0"/>
                <a:ea typeface="SimSun-ExtB" panose="02010609060101010101" pitchFamily="49" charset="-122"/>
                <a:cs typeface="Arial" panose="020B0604020202020204" pitchFamily="34" charset="0"/>
              </a:endParaRPr>
            </a:p>
            <a:p>
              <a:pPr eaLnBrk="1" hangingPunct="1"/>
              <a:r>
                <a:rPr lang="en-US" altLang="zh-CN" sz="2400" dirty="0">
                  <a:solidFill>
                    <a:schemeClr val="bg1"/>
                  </a:solidFill>
                  <a:latin typeface="Just Another Hand" panose="02000506000000020003" pitchFamily="2" charset="0"/>
                  <a:ea typeface="SimSun-ExtB" panose="02010609060101010101" pitchFamily="49" charset="-122"/>
                  <a:cs typeface="Arial" panose="020B0604020202020204" pitchFamily="34" charset="0"/>
                </a:rPr>
                <a:t>&gt; 119 </a:t>
              </a:r>
              <a:r>
                <a:rPr lang="en-US" altLang="zh-CN" sz="2400" dirty="0" err="1">
                  <a:solidFill>
                    <a:schemeClr val="bg1"/>
                  </a:solidFill>
                  <a:latin typeface="Just Another Hand" panose="02000506000000020003" pitchFamily="2" charset="0"/>
                  <a:ea typeface="SimSun-ExtB" panose="02010609060101010101" pitchFamily="49" charset="-122"/>
                  <a:cs typeface="Arial" panose="020B0604020202020204" pitchFamily="34" charset="0"/>
                </a:rPr>
                <a:t>Kecederaan</a:t>
              </a:r>
              <a:endParaRPr lang="zh-CN" altLang="en-US" sz="2400" dirty="0">
                <a:solidFill>
                  <a:schemeClr val="bg1"/>
                </a:solidFill>
                <a:latin typeface="Just Another Hand" panose="02000506000000020003" pitchFamily="2" charset="0"/>
                <a:ea typeface="SimSun-ExtB" panose="02010609060101010101" pitchFamily="49" charset="-122"/>
                <a:cs typeface="Arial" panose="020B0604020202020204" pitchFamily="34" charset="0"/>
              </a:endParaRPr>
            </a:p>
          </p:txBody>
        </p:sp>
        <p:sp>
          <p:nvSpPr>
            <p:cNvPr id="24" name="任意多边形 23"/>
            <p:cNvSpPr/>
            <p:nvPr/>
          </p:nvSpPr>
          <p:spPr>
            <a:xfrm flipV="1">
              <a:off x="2871885" y="953012"/>
              <a:ext cx="2853999" cy="137976"/>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bg1"/>
                </a:solidFill>
              </a:endParaRPr>
            </a:p>
          </p:txBody>
        </p:sp>
      </p:grpSp>
      <p:pic>
        <p:nvPicPr>
          <p:cNvPr id="17" name="Picture 16" descr="A group of people in front of a crowd&#10;&#10;Description automatically generated">
            <a:extLst>
              <a:ext uri="{FF2B5EF4-FFF2-40B4-BE49-F238E27FC236}">
                <a16:creationId xmlns:a16="http://schemas.microsoft.com/office/drawing/2014/main" id="{8651E7AB-C607-4B0C-A79E-3B57B8F6A0FE}"/>
              </a:ext>
            </a:extLst>
          </p:cNvPr>
          <p:cNvPicPr>
            <a:picLocks noChangeAspect="1"/>
          </p:cNvPicPr>
          <p:nvPr/>
        </p:nvPicPr>
        <p:blipFill>
          <a:blip r:embed="rId3">
            <a:alphaModFix amt="8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7668" y="1781840"/>
            <a:ext cx="7237838" cy="4807420"/>
          </a:xfrm>
          <a:prstGeom prst="rect">
            <a:avLst/>
          </a:prstGeom>
          <a:ln>
            <a:noFill/>
          </a:ln>
          <a:effectLst>
            <a:softEdge rad="112500"/>
          </a:effectLst>
        </p:spPr>
      </p:pic>
      <p:sp>
        <p:nvSpPr>
          <p:cNvPr id="41" name="任意多边形 40"/>
          <p:cNvSpPr/>
          <p:nvPr/>
        </p:nvSpPr>
        <p:spPr>
          <a:xfrm>
            <a:off x="7599190" y="0"/>
            <a:ext cx="4610100" cy="3727449"/>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4599" name="文本框 66"/>
          <p:cNvSpPr txBox="1">
            <a:spLocks noChangeArrowheads="1"/>
          </p:cNvSpPr>
          <p:nvPr/>
        </p:nvSpPr>
        <p:spPr bwMode="auto">
          <a:xfrm>
            <a:off x="420821" y="950843"/>
            <a:ext cx="52795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4800"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Kefahaman</a:t>
            </a:r>
            <a:r>
              <a:rPr lang="en-US" altLang="zh-CN" sz="4800"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 Kumpulan Orang </a:t>
            </a:r>
            <a:r>
              <a:rPr lang="en-US" altLang="zh-CN" sz="4800"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Ramai</a:t>
            </a:r>
            <a:endParaRPr lang="zh-CN" altLang="en-US" sz="4800"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grpSp>
        <p:nvGrpSpPr>
          <p:cNvPr id="3" name="组合 2"/>
          <p:cNvGrpSpPr>
            <a:grpSpLocks/>
          </p:cNvGrpSpPr>
          <p:nvPr/>
        </p:nvGrpSpPr>
        <p:grpSpPr bwMode="auto">
          <a:xfrm>
            <a:off x="728134" y="3737339"/>
            <a:ext cx="5469465" cy="1087491"/>
            <a:chOff x="546100" y="2802930"/>
            <a:chExt cx="4102099" cy="816271"/>
          </a:xfrm>
        </p:grpSpPr>
        <p:sp>
          <p:nvSpPr>
            <p:cNvPr id="8" name="矩形 7"/>
            <p:cNvSpPr/>
            <p:nvPr/>
          </p:nvSpPr>
          <p:spPr bwMode="auto">
            <a:xfrm>
              <a:off x="546100" y="2895600"/>
              <a:ext cx="692150" cy="6927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nvGrpSpPr>
            <p:cNvPr id="24593" name="组合 71"/>
            <p:cNvGrpSpPr>
              <a:grpSpLocks/>
            </p:cNvGrpSpPr>
            <p:nvPr/>
          </p:nvGrpSpPr>
          <p:grpSpPr bwMode="auto">
            <a:xfrm>
              <a:off x="1373850" y="2802930"/>
              <a:ext cx="3274349" cy="816271"/>
              <a:chOff x="5082250" y="3085505"/>
              <a:chExt cx="3274349" cy="816271"/>
            </a:xfrm>
          </p:grpSpPr>
          <p:sp>
            <p:nvSpPr>
              <p:cNvPr id="73" name="文本框 66"/>
              <p:cNvSpPr txBox="1">
                <a:spLocks noChangeArrowheads="1"/>
              </p:cNvSpPr>
              <p:nvPr/>
            </p:nvSpPr>
            <p:spPr bwMode="auto">
              <a:xfrm>
                <a:off x="5162550" y="3650545"/>
                <a:ext cx="3194049" cy="251231"/>
              </a:xfrm>
              <a:prstGeom prst="rect">
                <a:avLst/>
              </a:prstGeom>
              <a:solidFill>
                <a:srgbClr val="FFC000"/>
              </a:solidFill>
              <a:ln>
                <a:noFill/>
                <a:headEnd/>
                <a:tailEnd/>
              </a:ln>
              <a:effectLst>
                <a:softEdge rad="127000"/>
              </a:effectLst>
              <a:extLst/>
            </p:spPr>
            <p:style>
              <a:lnRef idx="2">
                <a:schemeClr val="accent4">
                  <a:shade val="50000"/>
                </a:schemeClr>
              </a:lnRef>
              <a:fillRef idx="1">
                <a:schemeClr val="accent4"/>
              </a:fillRef>
              <a:effectRef idx="0">
                <a:schemeClr val="accent4"/>
              </a:effectRef>
              <a:fontRef idx="minor">
                <a:schemeClr val="lt1"/>
              </a:fontRef>
            </p:style>
            <p:txBody>
              <a:bodyPr wrap="square" anchor="ctr">
                <a:spAutoFit/>
              </a:bodyPr>
              <a:lstStyle>
                <a:defPPr>
                  <a:defRPr lang="zh-CN"/>
                </a:defPPr>
                <a:lvl1pPr eaLnBrk="1" hangingPunct="1">
                  <a:lnSpc>
                    <a:spcPts val="1400"/>
                  </a:lnSpc>
                  <a:defRPr sz="800">
                    <a:solidFill>
                      <a:schemeClr val="bg1"/>
                    </a:solidFill>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r>
                  <a:rPr lang="en-US" altLang="zh-CN" sz="2800" dirty="0">
                    <a:effectLst>
                      <a:outerShdw blurRad="38100" dist="38100" dir="2700000" algn="tl">
                        <a:srgbClr val="000000">
                          <a:alpha val="43137"/>
                        </a:srgbClr>
                      </a:outerShdw>
                    </a:effectLst>
                    <a:latin typeface="Just Another Hand" panose="02000506000000020003" pitchFamily="2" charset="0"/>
                  </a:rPr>
                  <a:t>“Mosh-</a:t>
                </a:r>
                <a:r>
                  <a:rPr lang="en-US" altLang="zh-CN" sz="2800" dirty="0" err="1">
                    <a:effectLst>
                      <a:outerShdw blurRad="38100" dist="38100" dir="2700000" algn="tl">
                        <a:srgbClr val="000000">
                          <a:alpha val="43137"/>
                        </a:srgbClr>
                      </a:outerShdw>
                    </a:effectLst>
                    <a:latin typeface="Just Another Hand" panose="02000506000000020003" pitchFamily="2" charset="0"/>
                  </a:rPr>
                  <a:t>pit”tumpat</a:t>
                </a:r>
                <a:r>
                  <a:rPr lang="en-US" altLang="zh-CN" sz="2800" dirty="0">
                    <a:effectLst>
                      <a:outerShdw blurRad="38100" dist="38100" dir="2700000" algn="tl">
                        <a:srgbClr val="000000">
                          <a:alpha val="43137"/>
                        </a:srgbClr>
                      </a:outerShdw>
                    </a:effectLst>
                    <a:latin typeface="Just Another Hand" panose="02000506000000020003" pitchFamily="2" charset="0"/>
                  </a:rPr>
                  <a:t>   </a:t>
                </a:r>
                <a:r>
                  <a:rPr lang="en-US" altLang="zh-CN" sz="2800" dirty="0">
                    <a:effectLst>
                      <a:outerShdw blurRad="38100" dist="38100" dir="2700000" algn="tl">
                        <a:srgbClr val="000000">
                          <a:alpha val="43137"/>
                        </a:srgbClr>
                      </a:outerShdw>
                    </a:effectLst>
                    <a:latin typeface="Just Another Hand" panose="02000506000000020003" pitchFamily="2" charset="0"/>
                    <a:sym typeface="Wingdings" panose="05000000000000000000" pitchFamily="2" charset="2"/>
                  </a:rPr>
                  <a:t> </a:t>
                </a:r>
                <a:r>
                  <a:rPr lang="en-US" altLang="zh-CN" sz="2800" dirty="0" err="1">
                    <a:effectLst>
                      <a:outerShdw blurRad="38100" dist="38100" dir="2700000" algn="tl">
                        <a:srgbClr val="000000">
                          <a:alpha val="43137"/>
                        </a:srgbClr>
                      </a:outerShdw>
                    </a:effectLst>
                    <a:latin typeface="Just Another Hand" panose="02000506000000020003" pitchFamily="2" charset="0"/>
                    <a:sym typeface="Wingdings" panose="05000000000000000000" pitchFamily="2" charset="2"/>
                  </a:rPr>
                  <a:t>Rempuhan</a:t>
                </a:r>
                <a:r>
                  <a:rPr lang="en-US" altLang="zh-CN" sz="2800" dirty="0">
                    <a:effectLst>
                      <a:outerShdw blurRad="38100" dist="38100" dir="2700000" algn="tl">
                        <a:srgbClr val="000000">
                          <a:alpha val="43137"/>
                        </a:srgbClr>
                      </a:outerShdw>
                    </a:effectLst>
                    <a:latin typeface="Just Another Hand" panose="02000506000000020003" pitchFamily="2" charset="0"/>
                    <a:sym typeface="Wingdings" panose="05000000000000000000" pitchFamily="2" charset="2"/>
                  </a:rPr>
                  <a:t> </a:t>
                </a:r>
                <a:r>
                  <a:rPr lang="en-US" altLang="zh-CN" sz="2800" dirty="0" err="1">
                    <a:effectLst>
                      <a:outerShdw blurRad="38100" dist="38100" dir="2700000" algn="tl">
                        <a:srgbClr val="000000">
                          <a:alpha val="43137"/>
                        </a:srgbClr>
                      </a:outerShdw>
                    </a:effectLst>
                    <a:latin typeface="Just Another Hand" panose="02000506000000020003" pitchFamily="2" charset="0"/>
                    <a:sym typeface="Wingdings" panose="05000000000000000000" pitchFamily="2" charset="2"/>
                  </a:rPr>
                  <a:t>Manusia</a:t>
                </a:r>
                <a:r>
                  <a:rPr lang="en-US" altLang="zh-CN" sz="2800" dirty="0">
                    <a:effectLst>
                      <a:outerShdw blurRad="38100" dist="38100" dir="2700000" algn="tl">
                        <a:srgbClr val="000000">
                          <a:alpha val="43137"/>
                        </a:srgbClr>
                      </a:outerShdw>
                    </a:effectLst>
                    <a:latin typeface="Just Another Hand" panose="02000506000000020003" pitchFamily="2" charset="0"/>
                    <a:sym typeface="Wingdings" panose="05000000000000000000" pitchFamily="2" charset="2"/>
                  </a:rPr>
                  <a:t> </a:t>
                </a:r>
                <a:endParaRPr lang="en-US" altLang="zh-CN" sz="2800" dirty="0">
                  <a:effectLst>
                    <a:outerShdw blurRad="38100" dist="38100" dir="2700000" algn="tl">
                      <a:srgbClr val="000000">
                        <a:alpha val="43137"/>
                      </a:srgbClr>
                    </a:outerShdw>
                  </a:effectLst>
                  <a:latin typeface="Just Another Hand" panose="02000506000000020003" pitchFamily="2" charset="0"/>
                </a:endParaRPr>
              </a:p>
            </p:txBody>
          </p:sp>
          <p:sp>
            <p:nvSpPr>
              <p:cNvPr id="24595" name="文本框 66"/>
              <p:cNvSpPr txBox="1">
                <a:spLocks noChangeArrowheads="1"/>
              </p:cNvSpPr>
              <p:nvPr/>
            </p:nvSpPr>
            <p:spPr bwMode="auto">
              <a:xfrm>
                <a:off x="5082250" y="3085505"/>
                <a:ext cx="1066109" cy="623747"/>
              </a:xfrm>
              <a:prstGeom prst="rect">
                <a:avLst/>
              </a:prstGeom>
              <a:solidFill>
                <a:srgbClr val="FFC000"/>
              </a:solidFill>
              <a:ln w="9525">
                <a:noFill/>
                <a:miter lim="800000"/>
                <a:headEnd/>
                <a:tailEnd/>
              </a:ln>
              <a:effectLst>
                <a:softEdge rad="127000"/>
              </a:effectLs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4800"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STATIK</a:t>
                </a:r>
                <a:endParaRPr lang="zh-CN" altLang="en-US" sz="1867"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grpSp>
      </p:grpSp>
      <p:grpSp>
        <p:nvGrpSpPr>
          <p:cNvPr id="4" name="组合 3"/>
          <p:cNvGrpSpPr>
            <a:grpSpLocks/>
          </p:cNvGrpSpPr>
          <p:nvPr/>
        </p:nvGrpSpPr>
        <p:grpSpPr bwMode="auto">
          <a:xfrm>
            <a:off x="728134" y="5063069"/>
            <a:ext cx="5549900" cy="922867"/>
            <a:chOff x="546100" y="3797300"/>
            <a:chExt cx="4162425" cy="692704"/>
          </a:xfrm>
        </p:grpSpPr>
        <p:sp>
          <p:nvSpPr>
            <p:cNvPr id="71" name="矩形 70"/>
            <p:cNvSpPr/>
            <p:nvPr/>
          </p:nvSpPr>
          <p:spPr bwMode="auto">
            <a:xfrm>
              <a:off x="546100" y="3797300"/>
              <a:ext cx="692150" cy="6927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grpSp>
          <p:nvGrpSpPr>
            <p:cNvPr id="24587" name="组合 74"/>
            <p:cNvGrpSpPr>
              <a:grpSpLocks/>
            </p:cNvGrpSpPr>
            <p:nvPr/>
          </p:nvGrpSpPr>
          <p:grpSpPr bwMode="auto">
            <a:xfrm>
              <a:off x="1373850" y="3859879"/>
              <a:ext cx="3334675" cy="623747"/>
              <a:chOff x="5082250" y="3240754"/>
              <a:chExt cx="3334675" cy="623747"/>
            </a:xfrm>
          </p:grpSpPr>
          <p:sp>
            <p:nvSpPr>
              <p:cNvPr id="76" name="文本框 66"/>
              <p:cNvSpPr txBox="1">
                <a:spLocks noChangeArrowheads="1"/>
              </p:cNvSpPr>
              <p:nvPr/>
            </p:nvSpPr>
            <p:spPr bwMode="auto">
              <a:xfrm>
                <a:off x="5162550" y="3505462"/>
                <a:ext cx="3254375" cy="25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lnSpc>
                    <a:spcPts val="1400"/>
                  </a:lnSpc>
                  <a:defRPr sz="800">
                    <a:solidFill>
                      <a:schemeClr val="bg1"/>
                    </a:solidFill>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endParaRPr lang="zh-CN" altLang="en-US" sz="2800" dirty="0">
                  <a:latin typeface="Just Another Hand" panose="02000506000000020003" pitchFamily="2" charset="0"/>
                </a:endParaRPr>
              </a:p>
            </p:txBody>
          </p:sp>
          <p:sp>
            <p:nvSpPr>
              <p:cNvPr id="24589" name="文本框 66"/>
              <p:cNvSpPr txBox="1">
                <a:spLocks noChangeArrowheads="1"/>
              </p:cNvSpPr>
              <p:nvPr/>
            </p:nvSpPr>
            <p:spPr bwMode="auto">
              <a:xfrm>
                <a:off x="5082250" y="3240754"/>
                <a:ext cx="1745911" cy="623747"/>
              </a:xfrm>
              <a:prstGeom prst="rect">
                <a:avLst/>
              </a:prstGeom>
              <a:solidFill>
                <a:srgbClr val="FFC000"/>
              </a:solidFill>
              <a:ln>
                <a:noFill/>
              </a:ln>
              <a:effectLst>
                <a:softEdge rad="127000"/>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4800"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MUDAH</a:t>
                </a:r>
                <a:r>
                  <a:rPr lang="en-US" altLang="zh-CN" sz="4400"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 ALIH</a:t>
                </a:r>
                <a:endParaRPr lang="zh-CN" altLang="en-US" sz="4400"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grpSp>
      </p:grpSp>
      <p:sp>
        <p:nvSpPr>
          <p:cNvPr id="33" name="文本框 66">
            <a:extLst>
              <a:ext uri="{FF2B5EF4-FFF2-40B4-BE49-F238E27FC236}">
                <a16:creationId xmlns:a16="http://schemas.microsoft.com/office/drawing/2014/main" id="{57DF14B0-AC5D-4175-8334-B87A55B9607A}"/>
              </a:ext>
            </a:extLst>
          </p:cNvPr>
          <p:cNvSpPr txBox="1">
            <a:spLocks noChangeArrowheads="1"/>
          </p:cNvSpPr>
          <p:nvPr/>
        </p:nvSpPr>
        <p:spPr bwMode="auto">
          <a:xfrm>
            <a:off x="420821" y="163641"/>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Pengenalan</a:t>
            </a:r>
            <a:endParaRPr lang="zh-CN" altLang="en-US" sz="28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pic>
        <p:nvPicPr>
          <p:cNvPr id="6" name="Graphic 5" descr="Group of people">
            <a:extLst>
              <a:ext uri="{FF2B5EF4-FFF2-40B4-BE49-F238E27FC236}">
                <a16:creationId xmlns:a16="http://schemas.microsoft.com/office/drawing/2014/main" id="{9D310520-7A17-4EBA-8FD3-2FAD828AEB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834" y="3869236"/>
            <a:ext cx="914400" cy="914400"/>
          </a:xfrm>
          <a:prstGeom prst="rect">
            <a:avLst/>
          </a:prstGeom>
          <a:effectLst>
            <a:outerShdw blurRad="50800" dist="38100" dir="2700000" algn="tl" rotWithShape="0">
              <a:prstClr val="black">
                <a:alpha val="40000"/>
              </a:prstClr>
            </a:outerShdw>
          </a:effectLst>
        </p:spPr>
      </p:pic>
      <p:pic>
        <p:nvPicPr>
          <p:cNvPr id="15" name="Graphic 14" descr="Group">
            <a:extLst>
              <a:ext uri="{FF2B5EF4-FFF2-40B4-BE49-F238E27FC236}">
                <a16:creationId xmlns:a16="http://schemas.microsoft.com/office/drawing/2014/main" id="{FDD73244-8B48-4D57-AE61-4AE0824AF9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845" y="5063036"/>
            <a:ext cx="914400" cy="914400"/>
          </a:xfrm>
          <a:prstGeom prst="rect">
            <a:avLst/>
          </a:prstGeom>
          <a:effectLst>
            <a:outerShdw blurRad="50800" dist="38100" dir="2700000" algn="tl" rotWithShape="0">
              <a:prstClr val="black">
                <a:alpha val="40000"/>
              </a:prstClr>
            </a:outerShdw>
          </a:effectLst>
        </p:spPr>
      </p:pic>
      <p:sp>
        <p:nvSpPr>
          <p:cNvPr id="44" name="文本框 66">
            <a:extLst>
              <a:ext uri="{FF2B5EF4-FFF2-40B4-BE49-F238E27FC236}">
                <a16:creationId xmlns:a16="http://schemas.microsoft.com/office/drawing/2014/main" id="{8F49F05C-5E3A-44C0-B1E5-0462277FC126}"/>
              </a:ext>
            </a:extLst>
          </p:cNvPr>
          <p:cNvSpPr txBox="1">
            <a:spLocks noChangeArrowheads="1"/>
          </p:cNvSpPr>
          <p:nvPr/>
        </p:nvSpPr>
        <p:spPr bwMode="auto">
          <a:xfrm>
            <a:off x="8083907" y="2534547"/>
            <a:ext cx="13997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chemeClr val="bg1"/>
                </a:solidFill>
                <a:latin typeface="Just Another Hand" panose="02000506000000020003" pitchFamily="2" charset="0"/>
                <a:ea typeface="SimSun-ExtB" panose="02010609060101010101" pitchFamily="49" charset="-122"/>
                <a:cs typeface="Arial" panose="020B0604020202020204" pitchFamily="34" charset="0"/>
              </a:rPr>
              <a:t>21 </a:t>
            </a:r>
            <a:r>
              <a:rPr lang="en-US" altLang="zh-CN" sz="2400" dirty="0" err="1">
                <a:solidFill>
                  <a:schemeClr val="bg1"/>
                </a:solidFill>
                <a:latin typeface="Just Another Hand" panose="02000506000000020003" pitchFamily="2" charset="0"/>
                <a:ea typeface="SimSun-ExtB" panose="02010609060101010101" pitchFamily="49" charset="-122"/>
                <a:cs typeface="Arial" panose="020B0604020202020204" pitchFamily="34" charset="0"/>
              </a:rPr>
              <a:t>Kematian</a:t>
            </a:r>
            <a:endParaRPr lang="en-US" altLang="zh-CN" sz="2400" dirty="0">
              <a:solidFill>
                <a:schemeClr val="bg1"/>
              </a:solidFill>
              <a:latin typeface="Just Another Hand" panose="02000506000000020003" pitchFamily="2" charset="0"/>
              <a:ea typeface="SimSun-ExtB" panose="02010609060101010101" pitchFamily="49" charset="-122"/>
              <a:cs typeface="Arial" panose="020B0604020202020204" pitchFamily="34" charset="0"/>
            </a:endParaRPr>
          </a:p>
          <a:p>
            <a:pPr eaLnBrk="1" hangingPunct="1"/>
            <a:r>
              <a:rPr lang="en-US" altLang="zh-CN" sz="2400" dirty="0">
                <a:solidFill>
                  <a:schemeClr val="bg1"/>
                </a:solidFill>
                <a:latin typeface="Just Another Hand" panose="02000506000000020003" pitchFamily="2" charset="0"/>
                <a:ea typeface="SimSun-ExtB" panose="02010609060101010101" pitchFamily="49" charset="-122"/>
                <a:cs typeface="Arial" panose="020B0604020202020204" pitchFamily="34" charset="0"/>
              </a:rPr>
              <a:t>&gt; 500 </a:t>
            </a:r>
            <a:r>
              <a:rPr lang="en-US" altLang="zh-CN" sz="2400" dirty="0" err="1">
                <a:solidFill>
                  <a:schemeClr val="bg1"/>
                </a:solidFill>
                <a:latin typeface="Just Another Hand" panose="02000506000000020003" pitchFamily="2" charset="0"/>
                <a:ea typeface="SimSun-ExtB" panose="02010609060101010101" pitchFamily="49" charset="-122"/>
                <a:cs typeface="Arial" panose="020B0604020202020204" pitchFamily="34" charset="0"/>
              </a:rPr>
              <a:t>Kecederaan</a:t>
            </a:r>
            <a:endParaRPr lang="zh-CN" altLang="en-US" sz="2400" dirty="0">
              <a:solidFill>
                <a:schemeClr val="bg1"/>
              </a:solidFill>
              <a:latin typeface="Just Another Hand" panose="02000506000000020003" pitchFamily="2" charset="0"/>
              <a:ea typeface="SimSun-ExtB" panose="02010609060101010101" pitchFamily="49" charset="-122"/>
              <a:cs typeface="Arial" panose="020B0604020202020204" pitchFamily="34" charset="0"/>
            </a:endParaRPr>
          </a:p>
        </p:txBody>
      </p:sp>
      <p:pic>
        <p:nvPicPr>
          <p:cNvPr id="1026" name="Picture 2" descr="Image result for Nigeria human stampedes 24 killed">
            <a:extLst>
              <a:ext uri="{FF2B5EF4-FFF2-40B4-BE49-F238E27FC236}">
                <a16:creationId xmlns:a16="http://schemas.microsoft.com/office/drawing/2014/main" id="{43FE1915-E1C5-4F8D-A63B-43B76DA982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6169" y="3939117"/>
            <a:ext cx="4735830" cy="26639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Image result for love parade disaster">
            <a:extLst>
              <a:ext uri="{FF2B5EF4-FFF2-40B4-BE49-F238E27FC236}">
                <a16:creationId xmlns:a16="http://schemas.microsoft.com/office/drawing/2014/main" id="{C7C69D8F-78E5-4CF7-B5E3-55F2DB722E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7671" y="3874606"/>
            <a:ext cx="4751619" cy="26744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EAB444F5-A6D9-4473-A647-0BE5C3D94FD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0414" b="6913"/>
          <a:stretch/>
        </p:blipFill>
        <p:spPr bwMode="auto">
          <a:xfrm>
            <a:off x="7365579" y="3883662"/>
            <a:ext cx="4856411" cy="26744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86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24599"/>
                                        </p:tgtEl>
                                        <p:attrNameLst>
                                          <p:attrName>style.visibility</p:attrName>
                                        </p:attrNameLst>
                                      </p:cBhvr>
                                      <p:to>
                                        <p:strVal val="visible"/>
                                      </p:to>
                                    </p:set>
                                    <p:anim calcmode="lin" valueType="num">
                                      <p:cBhvr>
                                        <p:cTn id="14" dur="500" fill="hold"/>
                                        <p:tgtEl>
                                          <p:spTgt spid="2459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4599"/>
                                        </p:tgtEl>
                                        <p:attrNameLst>
                                          <p:attrName>ppt_y</p:attrName>
                                        </p:attrNameLst>
                                      </p:cBhvr>
                                      <p:tavLst>
                                        <p:tav tm="0">
                                          <p:val>
                                            <p:strVal val="#ppt_y"/>
                                          </p:val>
                                        </p:tav>
                                        <p:tav tm="100000">
                                          <p:val>
                                            <p:strVal val="#ppt_y"/>
                                          </p:val>
                                        </p:tav>
                                      </p:tavLst>
                                    </p:anim>
                                    <p:anim calcmode="lin" valueType="num">
                                      <p:cBhvr>
                                        <p:cTn id="16" dur="500" fill="hold"/>
                                        <p:tgtEl>
                                          <p:spTgt spid="2459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459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459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0-#ppt_w/2"/>
                                          </p:val>
                                        </p:tav>
                                        <p:tav tm="100000">
                                          <p:val>
                                            <p:strVal val="#ppt_x"/>
                                          </p:val>
                                        </p:tav>
                                      </p:tavLst>
                                    </p:anim>
                                    <p:anim calcmode="lin" valueType="num">
                                      <p:cBhvr additive="base">
                                        <p:cTn id="24" dur="7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750" fill="hold"/>
                                        <p:tgtEl>
                                          <p:spTgt spid="4"/>
                                        </p:tgtEl>
                                        <p:attrNameLst>
                                          <p:attrName>ppt_x</p:attrName>
                                        </p:attrNameLst>
                                      </p:cBhvr>
                                      <p:tavLst>
                                        <p:tav tm="0">
                                          <p:val>
                                            <p:strVal val="0-#ppt_w/2"/>
                                          </p:val>
                                        </p:tav>
                                        <p:tav tm="100000">
                                          <p:val>
                                            <p:strVal val="#ppt_x"/>
                                          </p:val>
                                        </p:tav>
                                      </p:tavLst>
                                    </p:anim>
                                    <p:anim calcmode="lin" valueType="num">
                                      <p:cBhvr additive="base">
                                        <p:cTn id="30" dur="7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p:cTn id="35" dur="750" fill="hold"/>
                                        <p:tgtEl>
                                          <p:spTgt spid="41"/>
                                        </p:tgtEl>
                                        <p:attrNameLst>
                                          <p:attrName>ppt_w</p:attrName>
                                        </p:attrNameLst>
                                      </p:cBhvr>
                                      <p:tavLst>
                                        <p:tav tm="0">
                                          <p:val>
                                            <p:fltVal val="0"/>
                                          </p:val>
                                        </p:tav>
                                        <p:tav tm="100000">
                                          <p:val>
                                            <p:strVal val="#ppt_w"/>
                                          </p:val>
                                        </p:tav>
                                      </p:tavLst>
                                    </p:anim>
                                    <p:anim calcmode="lin" valueType="num">
                                      <p:cBhvr>
                                        <p:cTn id="36" dur="750" fill="hold"/>
                                        <p:tgtEl>
                                          <p:spTgt spid="41"/>
                                        </p:tgtEl>
                                        <p:attrNameLst>
                                          <p:attrName>ppt_h</p:attrName>
                                        </p:attrNameLst>
                                      </p:cBhvr>
                                      <p:tavLst>
                                        <p:tav tm="0">
                                          <p:val>
                                            <p:fltVal val="0"/>
                                          </p:val>
                                        </p:tav>
                                        <p:tav tm="100000">
                                          <p:val>
                                            <p:strVal val="#ppt_h"/>
                                          </p:val>
                                        </p:tav>
                                      </p:tavLst>
                                    </p:anim>
                                    <p:animEffect transition="in" filter="fade">
                                      <p:cBhvr>
                                        <p:cTn id="37" dur="75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750" fill="hold"/>
                                        <p:tgtEl>
                                          <p:spTgt spid="20"/>
                                        </p:tgtEl>
                                        <p:attrNameLst>
                                          <p:attrName>ppt_w</p:attrName>
                                        </p:attrNameLst>
                                      </p:cBhvr>
                                      <p:tavLst>
                                        <p:tav tm="0">
                                          <p:val>
                                            <p:fltVal val="0"/>
                                          </p:val>
                                        </p:tav>
                                        <p:tav tm="100000">
                                          <p:val>
                                            <p:strVal val="#ppt_w"/>
                                          </p:val>
                                        </p:tav>
                                      </p:tavLst>
                                    </p:anim>
                                    <p:anim calcmode="lin" valueType="num">
                                      <p:cBhvr>
                                        <p:cTn id="43" dur="750" fill="hold"/>
                                        <p:tgtEl>
                                          <p:spTgt spid="20"/>
                                        </p:tgtEl>
                                        <p:attrNameLst>
                                          <p:attrName>ppt_h</p:attrName>
                                        </p:attrNameLst>
                                      </p:cBhvr>
                                      <p:tavLst>
                                        <p:tav tm="0">
                                          <p:val>
                                            <p:fltVal val="0"/>
                                          </p:val>
                                        </p:tav>
                                        <p:tav tm="100000">
                                          <p:val>
                                            <p:strVal val="#ppt_h"/>
                                          </p:val>
                                        </p:tav>
                                      </p:tavLst>
                                    </p:anim>
                                    <p:animEffect transition="in" filter="fade">
                                      <p:cBhvr>
                                        <p:cTn id="44" dur="75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anim calcmode="lin" valueType="num">
                                      <p:cBhvr additive="base">
                                        <p:cTn id="49" dur="500" fill="hold"/>
                                        <p:tgtEl>
                                          <p:spTgt spid="1026"/>
                                        </p:tgtEl>
                                        <p:attrNameLst>
                                          <p:attrName>ppt_x</p:attrName>
                                        </p:attrNameLst>
                                      </p:cBhvr>
                                      <p:tavLst>
                                        <p:tav tm="0">
                                          <p:val>
                                            <p:strVal val="#ppt_x"/>
                                          </p:val>
                                        </p:tav>
                                        <p:tav tm="100000">
                                          <p:val>
                                            <p:strVal val="#ppt_x"/>
                                          </p:val>
                                        </p:tav>
                                      </p:tavLst>
                                    </p:anim>
                                    <p:anim calcmode="lin" valueType="num">
                                      <p:cBhvr additive="base">
                                        <p:cTn id="5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028"/>
                                        </p:tgtEl>
                                        <p:attrNameLst>
                                          <p:attrName>style.visibility</p:attrName>
                                        </p:attrNameLst>
                                      </p:cBhvr>
                                      <p:to>
                                        <p:strVal val="visible"/>
                                      </p:to>
                                    </p:set>
                                    <p:anim calcmode="lin" valueType="num">
                                      <p:cBhvr additive="base">
                                        <p:cTn id="62" dur="500" fill="hold"/>
                                        <p:tgtEl>
                                          <p:spTgt spid="1028"/>
                                        </p:tgtEl>
                                        <p:attrNameLst>
                                          <p:attrName>ppt_x</p:attrName>
                                        </p:attrNameLst>
                                      </p:cBhvr>
                                      <p:tavLst>
                                        <p:tav tm="0">
                                          <p:val>
                                            <p:strVal val="#ppt_x"/>
                                          </p:val>
                                        </p:tav>
                                        <p:tav tm="100000">
                                          <p:val>
                                            <p:strVal val="#ppt_x"/>
                                          </p:val>
                                        </p:tav>
                                      </p:tavLst>
                                    </p:anim>
                                    <p:anim calcmode="lin" valueType="num">
                                      <p:cBhvr additive="base">
                                        <p:cTn id="63"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1030"/>
                                        </p:tgtEl>
                                        <p:attrNameLst>
                                          <p:attrName>style.visibility</p:attrName>
                                        </p:attrNameLst>
                                      </p:cBhvr>
                                      <p:to>
                                        <p:strVal val="visible"/>
                                      </p:to>
                                    </p:set>
                                    <p:anim calcmode="lin" valueType="num">
                                      <p:cBhvr additive="base">
                                        <p:cTn id="68" dur="500" fill="hold"/>
                                        <p:tgtEl>
                                          <p:spTgt spid="1030"/>
                                        </p:tgtEl>
                                        <p:attrNameLst>
                                          <p:attrName>ppt_x</p:attrName>
                                        </p:attrNameLst>
                                      </p:cBhvr>
                                      <p:tavLst>
                                        <p:tav tm="0">
                                          <p:val>
                                            <p:strVal val="#ppt_x"/>
                                          </p:val>
                                        </p:tav>
                                        <p:tav tm="100000">
                                          <p:val>
                                            <p:strVal val="#ppt_x"/>
                                          </p:val>
                                        </p:tav>
                                      </p:tavLst>
                                    </p:anim>
                                    <p:anim calcmode="lin" valueType="num">
                                      <p:cBhvr additive="base">
                                        <p:cTn id="69"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9" grpId="0"/>
      <p:bldP spid="33" grpId="0"/>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3732743"/>
            <a:ext cx="12192000" cy="3124199"/>
          </a:xfrm>
          <a:prstGeom prst="rect">
            <a:avLst/>
          </a:prstGeom>
          <a:blipFill>
            <a:blip r:embed="rId4"/>
            <a:stretch>
              <a:fillRect/>
            </a:stretch>
          </a:blipFill>
          <a:ln>
            <a:noFill/>
          </a:ln>
          <a:extLst/>
        </p:spPr>
      </p:pic>
      <p:sp>
        <p:nvSpPr>
          <p:cNvPr id="26654" name="文本框 66"/>
          <p:cNvSpPr txBox="1">
            <a:spLocks noChangeArrowheads="1"/>
          </p:cNvSpPr>
          <p:nvPr/>
        </p:nvSpPr>
        <p:spPr bwMode="auto">
          <a:xfrm>
            <a:off x="4481964" y="206444"/>
            <a:ext cx="332967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667" b="1" dirty="0">
                <a:solidFill>
                  <a:schemeClr val="bg1"/>
                </a:solidFill>
                <a:latin typeface="Helvetica" panose="020B0604020202020204" pitchFamily="34" charset="0"/>
                <a:ea typeface="SimSun-ExtB" panose="02010609060101010101" pitchFamily="49" charset="-122"/>
                <a:cs typeface="Arial" panose="020B0604020202020204" pitchFamily="34" charset="0"/>
              </a:rPr>
              <a:t>METHOD</a:t>
            </a:r>
            <a:endParaRPr lang="zh-CN" altLang="en-US" sz="2667" b="1"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nvGrpSpPr>
          <p:cNvPr id="4" name="组合 3"/>
          <p:cNvGrpSpPr>
            <a:grpSpLocks/>
          </p:cNvGrpSpPr>
          <p:nvPr/>
        </p:nvGrpSpPr>
        <p:grpSpPr bwMode="auto">
          <a:xfrm>
            <a:off x="117599" y="698847"/>
            <a:ext cx="3724639" cy="6061443"/>
            <a:chOff x="1054100" y="2119141"/>
            <a:chExt cx="2209800" cy="3050209"/>
          </a:xfrm>
        </p:grpSpPr>
        <p:sp>
          <p:nvSpPr>
            <p:cNvPr id="3" name="矩形 2"/>
            <p:cNvSpPr/>
            <p:nvPr/>
          </p:nvSpPr>
          <p:spPr>
            <a:xfrm>
              <a:off x="1054100" y="2119141"/>
              <a:ext cx="2209800" cy="3269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4" name="矩形 43"/>
            <p:cNvSpPr/>
            <p:nvPr/>
          </p:nvSpPr>
          <p:spPr>
            <a:xfrm>
              <a:off x="1054100" y="2485167"/>
              <a:ext cx="2209800" cy="268418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651" name="文本框 66"/>
            <p:cNvSpPr txBox="1">
              <a:spLocks noChangeArrowheads="1"/>
            </p:cNvSpPr>
            <p:nvPr/>
          </p:nvSpPr>
          <p:spPr bwMode="auto">
            <a:xfrm>
              <a:off x="1068950" y="2483264"/>
              <a:ext cx="2148130" cy="26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lnSpc>
                  <a:spcPct val="150000"/>
                </a:lnSpc>
              </a:pPr>
              <a:r>
                <a:rPr lang="en-MY" altLang="zh-CN" sz="1200" dirty="0"/>
                <a:t>if test == 'A':</a:t>
              </a:r>
            </a:p>
            <a:p>
              <a:pPr algn="l">
                <a:lnSpc>
                  <a:spcPct val="150000"/>
                </a:lnSpc>
              </a:pPr>
              <a:r>
                <a:rPr lang="en-MY" altLang="zh-CN" sz="1200" dirty="0"/>
                <a:t>        </a:t>
              </a:r>
              <a:r>
                <a:rPr lang="en-MY" altLang="zh-CN" sz="1200" dirty="0" err="1"/>
                <a:t>img</a:t>
              </a:r>
              <a:r>
                <a:rPr lang="en-MY" altLang="zh-CN" sz="1200" dirty="0"/>
                <a:t> = </a:t>
              </a:r>
              <a:r>
                <a:rPr lang="en-MY" altLang="zh-CN" sz="1200" dirty="0" err="1"/>
                <a:t>plt.imread</a:t>
              </a:r>
              <a:r>
                <a:rPr lang="en-MY" altLang="zh-CN" sz="1200" dirty="0"/>
                <a:t>('</a:t>
              </a:r>
              <a:r>
                <a:rPr lang="en-MY" altLang="zh-CN" sz="1200" dirty="0" err="1"/>
                <a:t>ShanghaiTech</a:t>
              </a:r>
              <a:r>
                <a:rPr lang="en-MY" altLang="zh-CN" sz="1200" dirty="0"/>
                <a:t>/</a:t>
              </a:r>
              <a:r>
                <a:rPr lang="en-MY" altLang="zh-CN" sz="1200" dirty="0" err="1"/>
                <a:t>ShanghaiTech</a:t>
              </a:r>
              <a:r>
                <a:rPr lang="en-MY" altLang="zh-CN" sz="1200" dirty="0"/>
                <a:t>/</a:t>
              </a:r>
              <a:r>
                <a:rPr lang="en-MY" altLang="zh-CN" sz="1200" dirty="0" err="1"/>
                <a:t>part_A</a:t>
              </a:r>
              <a:r>
                <a:rPr lang="en-MY" altLang="zh-CN" sz="1200" dirty="0"/>
                <a:t>/</a:t>
              </a:r>
              <a:r>
                <a:rPr lang="en-MY" altLang="zh-CN" sz="1200" dirty="0" err="1"/>
                <a:t>test_data</a:t>
              </a:r>
              <a:r>
                <a:rPr lang="en-MY" altLang="zh-CN" sz="1200" dirty="0"/>
                <a:t>/images/IMG_'+strimg+'.jpg')</a:t>
              </a:r>
            </a:p>
            <a:p>
              <a:pPr algn="l">
                <a:lnSpc>
                  <a:spcPct val="150000"/>
                </a:lnSpc>
              </a:pPr>
              <a:r>
                <a:rPr lang="en-MY" altLang="zh-CN" sz="1200" dirty="0"/>
                <a:t>    </a:t>
              </a:r>
              <a:r>
                <a:rPr lang="en-MY" altLang="zh-CN" sz="1200" dirty="0" err="1"/>
                <a:t>elif</a:t>
              </a:r>
              <a:r>
                <a:rPr lang="en-MY" altLang="zh-CN" sz="1200" dirty="0"/>
                <a:t> test == 'B':</a:t>
              </a:r>
            </a:p>
            <a:p>
              <a:pPr algn="l">
                <a:lnSpc>
                  <a:spcPct val="150000"/>
                </a:lnSpc>
              </a:pPr>
              <a:r>
                <a:rPr lang="en-MY" altLang="zh-CN" sz="1200" dirty="0"/>
                <a:t>        </a:t>
              </a:r>
              <a:r>
                <a:rPr lang="en-MY" altLang="zh-CN" sz="1200" dirty="0" err="1"/>
                <a:t>img</a:t>
              </a:r>
              <a:r>
                <a:rPr lang="en-MY" altLang="zh-CN" sz="1200" dirty="0"/>
                <a:t> = </a:t>
              </a:r>
              <a:r>
                <a:rPr lang="en-MY" altLang="zh-CN" sz="1200" dirty="0" err="1"/>
                <a:t>plt.imread</a:t>
              </a:r>
              <a:r>
                <a:rPr lang="en-MY" altLang="zh-CN" sz="1200" dirty="0"/>
                <a:t>('</a:t>
              </a:r>
              <a:r>
                <a:rPr lang="en-MY" altLang="zh-CN" sz="1200" dirty="0" err="1"/>
                <a:t>ShanghaiTech</a:t>
              </a:r>
              <a:r>
                <a:rPr lang="en-MY" altLang="zh-CN" sz="1200" dirty="0"/>
                <a:t>/</a:t>
              </a:r>
              <a:r>
                <a:rPr lang="en-MY" altLang="zh-CN" sz="1200" dirty="0" err="1"/>
                <a:t>ShanghaiTech</a:t>
              </a:r>
              <a:r>
                <a:rPr lang="en-MY" altLang="zh-CN" sz="1200" dirty="0"/>
                <a:t>/</a:t>
              </a:r>
              <a:r>
                <a:rPr lang="en-MY" altLang="zh-CN" sz="1200" dirty="0" err="1"/>
                <a:t>part_A</a:t>
              </a:r>
              <a:r>
                <a:rPr lang="en-MY" altLang="zh-CN" sz="1200" dirty="0"/>
                <a:t>/</a:t>
              </a:r>
              <a:r>
                <a:rPr lang="en-MY" altLang="zh-CN" sz="1200" dirty="0" err="1"/>
                <a:t>train_data</a:t>
              </a:r>
              <a:r>
                <a:rPr lang="en-MY" altLang="zh-CN" sz="1200" dirty="0"/>
                <a:t>/images/IMG_'+strimg+'.jpg')</a:t>
              </a:r>
            </a:p>
            <a:p>
              <a:pPr algn="l">
                <a:lnSpc>
                  <a:spcPct val="150000"/>
                </a:lnSpc>
              </a:pPr>
              <a:r>
                <a:rPr lang="en-MY" altLang="zh-CN" sz="1200" dirty="0"/>
                <a:t>    </a:t>
              </a:r>
              <a:r>
                <a:rPr lang="en-MY" altLang="zh-CN" sz="1200" dirty="0" err="1"/>
                <a:t>elif</a:t>
              </a:r>
              <a:r>
                <a:rPr lang="en-MY" altLang="zh-CN" sz="1200" dirty="0"/>
                <a:t> test == 'C':</a:t>
              </a:r>
            </a:p>
            <a:p>
              <a:pPr algn="l">
                <a:lnSpc>
                  <a:spcPct val="150000"/>
                </a:lnSpc>
              </a:pPr>
              <a:r>
                <a:rPr lang="en-MY" altLang="zh-CN" sz="1200" dirty="0"/>
                <a:t>        </a:t>
              </a:r>
              <a:r>
                <a:rPr lang="en-MY" altLang="zh-CN" sz="1200" dirty="0" err="1"/>
                <a:t>img</a:t>
              </a:r>
              <a:r>
                <a:rPr lang="en-MY" altLang="zh-CN" sz="1200" dirty="0"/>
                <a:t> = </a:t>
              </a:r>
              <a:r>
                <a:rPr lang="en-MY" altLang="zh-CN" sz="1200" dirty="0" err="1"/>
                <a:t>plt.imread</a:t>
              </a:r>
              <a:r>
                <a:rPr lang="en-MY" altLang="zh-CN" sz="1200" dirty="0"/>
                <a:t>('</a:t>
              </a:r>
              <a:r>
                <a:rPr lang="en-MY" altLang="zh-CN" sz="1200" dirty="0" err="1"/>
                <a:t>ShanghaiTech</a:t>
              </a:r>
              <a:r>
                <a:rPr lang="en-MY" altLang="zh-CN" sz="1200" dirty="0"/>
                <a:t>/</a:t>
              </a:r>
              <a:r>
                <a:rPr lang="en-MY" altLang="zh-CN" sz="1200" dirty="0" err="1"/>
                <a:t>ShanghaiTech</a:t>
              </a:r>
              <a:r>
                <a:rPr lang="en-MY" altLang="zh-CN" sz="1200" dirty="0"/>
                <a:t>/</a:t>
              </a:r>
              <a:r>
                <a:rPr lang="en-MY" altLang="zh-CN" sz="1200" dirty="0" err="1"/>
                <a:t>part_B</a:t>
              </a:r>
              <a:r>
                <a:rPr lang="en-MY" altLang="zh-CN" sz="1200" dirty="0"/>
                <a:t>/</a:t>
              </a:r>
              <a:r>
                <a:rPr lang="en-MY" altLang="zh-CN" sz="1200" dirty="0" err="1"/>
                <a:t>test_data</a:t>
              </a:r>
              <a:r>
                <a:rPr lang="en-MY" altLang="zh-CN" sz="1200" dirty="0"/>
                <a:t>/images/IMG_'+strimg+'.jpg')</a:t>
              </a:r>
            </a:p>
            <a:p>
              <a:pPr algn="l">
                <a:lnSpc>
                  <a:spcPct val="150000"/>
                </a:lnSpc>
              </a:pPr>
              <a:r>
                <a:rPr lang="en-MY" altLang="zh-CN" sz="1200" dirty="0"/>
                <a:t>    else:</a:t>
              </a:r>
            </a:p>
            <a:p>
              <a:pPr algn="l">
                <a:lnSpc>
                  <a:spcPct val="150000"/>
                </a:lnSpc>
              </a:pPr>
              <a:r>
                <a:rPr lang="en-MY" altLang="zh-CN" sz="1200" dirty="0"/>
                <a:t>        </a:t>
              </a:r>
              <a:r>
                <a:rPr lang="en-MY" altLang="zh-CN" sz="1200" dirty="0" err="1"/>
                <a:t>img</a:t>
              </a:r>
              <a:r>
                <a:rPr lang="en-MY" altLang="zh-CN" sz="1200" dirty="0"/>
                <a:t> = </a:t>
              </a:r>
              <a:r>
                <a:rPr lang="en-MY" altLang="zh-CN" sz="1200" dirty="0" err="1"/>
                <a:t>plt.imread</a:t>
              </a:r>
              <a:r>
                <a:rPr lang="en-MY" altLang="zh-CN" sz="1200" dirty="0"/>
                <a:t>('</a:t>
              </a:r>
              <a:r>
                <a:rPr lang="en-MY" altLang="zh-CN" sz="1200" dirty="0" err="1"/>
                <a:t>ShanghaiTech</a:t>
              </a:r>
              <a:r>
                <a:rPr lang="en-MY" altLang="zh-CN" sz="1200" dirty="0"/>
                <a:t>/</a:t>
              </a:r>
              <a:r>
                <a:rPr lang="en-MY" altLang="zh-CN" sz="1200" dirty="0" err="1"/>
                <a:t>ShanghaiTech</a:t>
              </a:r>
              <a:r>
                <a:rPr lang="en-MY" altLang="zh-CN" sz="1200" dirty="0"/>
                <a:t>/</a:t>
              </a:r>
              <a:r>
                <a:rPr lang="en-MY" altLang="zh-CN" sz="1200" dirty="0" err="1"/>
                <a:t>part_B</a:t>
              </a:r>
              <a:r>
                <a:rPr lang="en-MY" altLang="zh-CN" sz="1200" dirty="0"/>
                <a:t>/</a:t>
              </a:r>
              <a:r>
                <a:rPr lang="en-MY" altLang="zh-CN" sz="1200" dirty="0" err="1"/>
                <a:t>train_data</a:t>
              </a:r>
              <a:r>
                <a:rPr lang="en-MY" altLang="zh-CN" sz="1200" dirty="0"/>
                <a:t>/images/IMG_'+strimg+'.jpg')</a:t>
              </a:r>
            </a:p>
            <a:p>
              <a:pPr algn="l">
                <a:lnSpc>
                  <a:spcPct val="150000"/>
                </a:lnSpc>
              </a:pPr>
              <a:r>
                <a:rPr lang="en-MY" altLang="zh-CN" sz="1200" dirty="0"/>
                <a:t>    </a:t>
              </a:r>
              <a:r>
                <a:rPr lang="en-MY" altLang="zh-CN" sz="1200" dirty="0" err="1"/>
                <a:t>plt.title</a:t>
              </a:r>
              <a:r>
                <a:rPr lang="en-MY" altLang="zh-CN" sz="1200" dirty="0"/>
                <a:t>("image with most dense point")</a:t>
              </a:r>
            </a:p>
            <a:p>
              <a:pPr algn="l">
                <a:lnSpc>
                  <a:spcPct val="150000"/>
                </a:lnSpc>
              </a:pPr>
              <a:r>
                <a:rPr lang="en-MY" altLang="zh-CN" sz="1200" dirty="0"/>
                <a:t>    </a:t>
              </a:r>
              <a:r>
                <a:rPr lang="en-MY" altLang="zh-CN" sz="1200" dirty="0" err="1"/>
                <a:t>plt.imshow</a:t>
              </a:r>
              <a:r>
                <a:rPr lang="en-MY" altLang="zh-CN" sz="1200" dirty="0"/>
                <a:t>(</a:t>
              </a:r>
              <a:r>
                <a:rPr lang="en-MY" altLang="zh-CN" sz="1200" dirty="0" err="1"/>
                <a:t>img</a:t>
              </a:r>
              <a:r>
                <a:rPr lang="en-MY" altLang="zh-CN" sz="1200" dirty="0"/>
                <a:t>)</a:t>
              </a:r>
            </a:p>
            <a:p>
              <a:pPr algn="l">
                <a:lnSpc>
                  <a:spcPct val="150000"/>
                </a:lnSpc>
              </a:pPr>
              <a:r>
                <a:rPr lang="en-MY" altLang="zh-CN" sz="1200" dirty="0"/>
                <a:t>    </a:t>
              </a:r>
              <a:r>
                <a:rPr lang="en-MY" altLang="zh-CN" sz="1200" dirty="0" err="1"/>
                <a:t>plt.show</a:t>
              </a:r>
              <a:r>
                <a:rPr lang="en-MY" altLang="zh-CN" sz="1200" dirty="0"/>
                <a:t>()</a:t>
              </a:r>
              <a:endParaRPr lang="zh-CN" altLang="en-US" sz="1200" dirty="0"/>
            </a:p>
          </p:txBody>
        </p:sp>
        <p:sp>
          <p:nvSpPr>
            <p:cNvPr id="26649" name="文本框 13"/>
            <p:cNvSpPr txBox="1">
              <a:spLocks noChangeArrowheads="1"/>
            </p:cNvSpPr>
            <p:nvPr/>
          </p:nvSpPr>
          <p:spPr bwMode="auto">
            <a:xfrm>
              <a:off x="1115813" y="2166385"/>
              <a:ext cx="602686" cy="26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MY" altLang="zh-CN" sz="2800" dirty="0"/>
                <a:t>def </a:t>
              </a:r>
              <a:r>
                <a:rPr lang="en-MY" altLang="zh-CN" sz="2800" dirty="0" err="1"/>
                <a:t>imgShow</a:t>
              </a:r>
              <a:r>
                <a:rPr lang="en-MY" altLang="zh-CN" sz="2800" dirty="0"/>
                <a:t>():</a:t>
              </a:r>
            </a:p>
          </p:txBody>
        </p:sp>
      </p:grpSp>
      <p:grpSp>
        <p:nvGrpSpPr>
          <p:cNvPr id="6" name="组合 5"/>
          <p:cNvGrpSpPr>
            <a:grpSpLocks/>
          </p:cNvGrpSpPr>
          <p:nvPr/>
        </p:nvGrpSpPr>
        <p:grpSpPr bwMode="auto">
          <a:xfrm>
            <a:off x="9882553" y="694861"/>
            <a:ext cx="2366195" cy="5882270"/>
            <a:chOff x="5943600" y="2073209"/>
            <a:chExt cx="2378428" cy="2616237"/>
          </a:xfrm>
        </p:grpSpPr>
        <p:sp>
          <p:nvSpPr>
            <p:cNvPr id="43" name="矩形 42"/>
            <p:cNvSpPr/>
            <p:nvPr/>
          </p:nvSpPr>
          <p:spPr>
            <a:xfrm>
              <a:off x="5943600" y="2073209"/>
              <a:ext cx="2209800" cy="417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6" name="矩形 45"/>
            <p:cNvSpPr/>
            <p:nvPr/>
          </p:nvSpPr>
          <p:spPr>
            <a:xfrm>
              <a:off x="5943600" y="2562098"/>
              <a:ext cx="2209800" cy="21273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637" name="文本框 66"/>
            <p:cNvSpPr txBox="1">
              <a:spLocks noChangeArrowheads="1"/>
            </p:cNvSpPr>
            <p:nvPr/>
          </p:nvSpPr>
          <p:spPr bwMode="auto">
            <a:xfrm>
              <a:off x="5999903" y="2623835"/>
              <a:ext cx="2322125" cy="360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r>
                <a:rPr lang="en-MY" altLang="zh-CN" sz="1400" dirty="0"/>
                <a:t>if x &lt; 0:</a:t>
              </a:r>
            </a:p>
            <a:p>
              <a:pPr algn="l"/>
              <a:r>
                <a:rPr lang="en-MY" altLang="zh-CN" sz="1400" dirty="0"/>
                <a:t>        return 1</a:t>
              </a:r>
            </a:p>
            <a:p>
              <a:pPr algn="l"/>
              <a:r>
                <a:rPr lang="en-MY" altLang="zh-CN" sz="1400" dirty="0"/>
                <a:t>    else:</a:t>
              </a:r>
            </a:p>
            <a:p>
              <a:pPr algn="l"/>
              <a:r>
                <a:rPr lang="en-MY" altLang="zh-CN" sz="1400" dirty="0"/>
                <a:t>        return 0</a:t>
              </a:r>
              <a:endParaRPr lang="zh-CN" altLang="en-US" sz="1400" dirty="0"/>
            </a:p>
          </p:txBody>
        </p:sp>
        <p:sp>
          <p:nvSpPr>
            <p:cNvPr id="26635" name="文本框 13"/>
            <p:cNvSpPr txBox="1">
              <a:spLocks noChangeArrowheads="1"/>
            </p:cNvSpPr>
            <p:nvPr/>
          </p:nvSpPr>
          <p:spPr bwMode="auto">
            <a:xfrm>
              <a:off x="6066693" y="2199292"/>
              <a:ext cx="2086707" cy="20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MY" altLang="zh-CN" sz="2400" dirty="0"/>
                <a:t>def chi():</a:t>
              </a:r>
            </a:p>
          </p:txBody>
        </p:sp>
      </p:grpSp>
      <p:sp>
        <p:nvSpPr>
          <p:cNvPr id="36" name="任意多边形 53"/>
          <p:cNvSpPr/>
          <p:nvPr/>
        </p:nvSpPr>
        <p:spPr bwMode="auto">
          <a:xfrm>
            <a:off x="4233333" y="-612127"/>
            <a:ext cx="3826935" cy="1321338"/>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32" name="文本框 66">
            <a:extLst>
              <a:ext uri="{FF2B5EF4-FFF2-40B4-BE49-F238E27FC236}">
                <a16:creationId xmlns:a16="http://schemas.microsoft.com/office/drawing/2014/main" id="{62E63282-4B1E-4D25-9FB5-8E0CDBB95F57}"/>
              </a:ext>
            </a:extLst>
          </p:cNvPr>
          <p:cNvSpPr txBox="1">
            <a:spLocks noChangeArrowheads="1"/>
          </p:cNvSpPr>
          <p:nvPr/>
        </p:nvSpPr>
        <p:spPr bwMode="auto">
          <a:xfrm>
            <a:off x="420821" y="163641"/>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Pembangunan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Sistem</a:t>
            </a:r>
            <a:endParaRPr lang="zh-CN" alt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grpSp>
        <p:nvGrpSpPr>
          <p:cNvPr id="17" name="组合 5">
            <a:extLst>
              <a:ext uri="{FF2B5EF4-FFF2-40B4-BE49-F238E27FC236}">
                <a16:creationId xmlns:a16="http://schemas.microsoft.com/office/drawing/2014/main" id="{D0D73768-6B09-4150-A38A-7BE07335FAAD}"/>
              </a:ext>
            </a:extLst>
          </p:cNvPr>
          <p:cNvGrpSpPr>
            <a:grpSpLocks/>
          </p:cNvGrpSpPr>
          <p:nvPr/>
        </p:nvGrpSpPr>
        <p:grpSpPr bwMode="auto">
          <a:xfrm>
            <a:off x="4006362" y="709210"/>
            <a:ext cx="5765178" cy="5882270"/>
            <a:chOff x="5943600" y="2073209"/>
            <a:chExt cx="2209800" cy="2616237"/>
          </a:xfrm>
        </p:grpSpPr>
        <p:sp>
          <p:nvSpPr>
            <p:cNvPr id="18" name="矩形 42">
              <a:extLst>
                <a:ext uri="{FF2B5EF4-FFF2-40B4-BE49-F238E27FC236}">
                  <a16:creationId xmlns:a16="http://schemas.microsoft.com/office/drawing/2014/main" id="{6CB48BE0-D1EA-48B3-B622-2DA1F6C8DD5B}"/>
                </a:ext>
              </a:extLst>
            </p:cNvPr>
            <p:cNvSpPr/>
            <p:nvPr/>
          </p:nvSpPr>
          <p:spPr>
            <a:xfrm>
              <a:off x="5943600" y="2073209"/>
              <a:ext cx="2209800" cy="4106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9" name="矩形 45">
              <a:extLst>
                <a:ext uri="{FF2B5EF4-FFF2-40B4-BE49-F238E27FC236}">
                  <a16:creationId xmlns:a16="http://schemas.microsoft.com/office/drawing/2014/main" id="{C8C57BD3-8479-4C5F-80D5-A36264FE0896}"/>
                </a:ext>
              </a:extLst>
            </p:cNvPr>
            <p:cNvSpPr/>
            <p:nvPr/>
          </p:nvSpPr>
          <p:spPr>
            <a:xfrm>
              <a:off x="5943600" y="2555716"/>
              <a:ext cx="2209800" cy="213373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0" name="文本框 66">
              <a:extLst>
                <a:ext uri="{FF2B5EF4-FFF2-40B4-BE49-F238E27FC236}">
                  <a16:creationId xmlns:a16="http://schemas.microsoft.com/office/drawing/2014/main" id="{DC053106-E634-475F-A162-8BD9AF10DE03}"/>
                </a:ext>
              </a:extLst>
            </p:cNvPr>
            <p:cNvSpPr txBox="1">
              <a:spLocks noChangeArrowheads="1"/>
            </p:cNvSpPr>
            <p:nvPr/>
          </p:nvSpPr>
          <p:spPr bwMode="auto">
            <a:xfrm>
              <a:off x="6011309" y="2617453"/>
              <a:ext cx="2082042" cy="195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algn="l"/>
              <a:r>
                <a:rPr lang="en-MY" altLang="zh-CN" sz="1200" dirty="0"/>
                <a:t>try:</a:t>
              </a:r>
            </a:p>
            <a:p>
              <a:pPr algn="l"/>
              <a:r>
                <a:rPr lang="en-MY" altLang="zh-CN" sz="1200" dirty="0"/>
                <a:t>    test = input("Please select which set of images is going to test: \</a:t>
              </a:r>
              <a:r>
                <a:rPr lang="en-MY" altLang="zh-CN" sz="1200" dirty="0" err="1"/>
                <a:t>nA.</a:t>
              </a:r>
              <a:r>
                <a:rPr lang="en-MY" altLang="zh-CN" sz="1200" dirty="0"/>
                <a:t> Test A\</a:t>
              </a:r>
              <a:r>
                <a:rPr lang="en-MY" altLang="zh-CN" sz="1200" dirty="0" err="1"/>
                <a:t>nB.</a:t>
              </a:r>
              <a:r>
                <a:rPr lang="en-MY" altLang="zh-CN" sz="1200" dirty="0"/>
                <a:t> Train A\</a:t>
              </a:r>
              <a:r>
                <a:rPr lang="en-MY" altLang="zh-CN" sz="1200" dirty="0" err="1"/>
                <a:t>nC</a:t>
              </a:r>
              <a:r>
                <a:rPr lang="en-MY" altLang="zh-CN" sz="1200" dirty="0"/>
                <a:t>. Test B\</a:t>
              </a:r>
              <a:r>
                <a:rPr lang="en-MY" altLang="zh-CN" sz="1200" dirty="0" err="1"/>
                <a:t>nD</a:t>
              </a:r>
              <a:r>
                <a:rPr lang="en-MY" altLang="zh-CN" sz="1200" dirty="0"/>
                <a:t>. Train B\n")</a:t>
              </a:r>
            </a:p>
            <a:p>
              <a:pPr algn="l"/>
              <a:r>
                <a:rPr lang="en-MY" altLang="zh-CN" sz="1200" dirty="0"/>
                <a:t>    while test == 'A' or test == 'B' or test == 'C' or test == 'D':</a:t>
              </a:r>
            </a:p>
            <a:p>
              <a:pPr algn="l"/>
              <a:r>
                <a:rPr lang="en-MY" altLang="zh-CN" sz="1200" dirty="0"/>
                <a:t>        if test == 'A':</a:t>
              </a:r>
            </a:p>
            <a:p>
              <a:pPr algn="l"/>
              <a:r>
                <a:rPr lang="en-MY" altLang="zh-CN" sz="1200" dirty="0"/>
                <a:t>                </a:t>
              </a:r>
              <a:r>
                <a:rPr lang="en-MY" altLang="zh-CN" sz="1200" dirty="0" err="1"/>
                <a:t>strimg</a:t>
              </a:r>
              <a:r>
                <a:rPr lang="en-MY" altLang="zh-CN" sz="1200" dirty="0"/>
                <a:t> = input("Please insert number 1 to 182 to select image: ")</a:t>
              </a:r>
            </a:p>
            <a:p>
              <a:pPr algn="l"/>
              <a:r>
                <a:rPr lang="en-MY" altLang="zh-CN" sz="1200" dirty="0"/>
                <a:t>        </a:t>
              </a:r>
              <a:r>
                <a:rPr lang="en-MY" altLang="zh-CN" sz="1200" dirty="0" err="1"/>
                <a:t>elif</a:t>
              </a:r>
              <a:r>
                <a:rPr lang="en-MY" altLang="zh-CN" sz="1200" dirty="0"/>
                <a:t> test == 'B':</a:t>
              </a:r>
            </a:p>
            <a:p>
              <a:pPr algn="l"/>
              <a:r>
                <a:rPr lang="en-MY" altLang="zh-CN" sz="1200" dirty="0"/>
                <a:t>            </a:t>
              </a:r>
              <a:r>
                <a:rPr lang="en-MY" altLang="zh-CN" sz="1200" dirty="0" err="1"/>
                <a:t>strimg</a:t>
              </a:r>
              <a:r>
                <a:rPr lang="en-MY" altLang="zh-CN" sz="1200" dirty="0"/>
                <a:t> = input("Please insert number 1 to 300 to select image: ")</a:t>
              </a:r>
            </a:p>
            <a:p>
              <a:pPr algn="l"/>
              <a:r>
                <a:rPr lang="en-MY" altLang="zh-CN" sz="1200" dirty="0"/>
                <a:t>        </a:t>
              </a:r>
              <a:r>
                <a:rPr lang="en-MY" altLang="zh-CN" sz="1200" dirty="0" err="1"/>
                <a:t>elif</a:t>
              </a:r>
              <a:r>
                <a:rPr lang="en-MY" altLang="zh-CN" sz="1200" dirty="0"/>
                <a:t> test == 'C':</a:t>
              </a:r>
            </a:p>
            <a:p>
              <a:pPr algn="l"/>
              <a:r>
                <a:rPr lang="en-MY" altLang="zh-CN" sz="1200" dirty="0"/>
                <a:t>            </a:t>
              </a:r>
              <a:r>
                <a:rPr lang="en-MY" altLang="zh-CN" sz="1200" dirty="0" err="1"/>
                <a:t>strimg</a:t>
              </a:r>
              <a:r>
                <a:rPr lang="en-MY" altLang="zh-CN" sz="1200" dirty="0"/>
                <a:t> = input("Please insert number 1 to 316 to select image: ")</a:t>
              </a:r>
            </a:p>
            <a:p>
              <a:pPr algn="l"/>
              <a:r>
                <a:rPr lang="en-MY" altLang="zh-CN" sz="1200" dirty="0"/>
                <a:t>        else:</a:t>
              </a:r>
            </a:p>
            <a:p>
              <a:pPr algn="l"/>
              <a:r>
                <a:rPr lang="en-MY" altLang="zh-CN" sz="1200" dirty="0"/>
                <a:t>            </a:t>
              </a:r>
              <a:r>
                <a:rPr lang="en-MY" altLang="zh-CN" sz="1200" dirty="0" err="1"/>
                <a:t>strimg</a:t>
              </a:r>
              <a:r>
                <a:rPr lang="en-MY" altLang="zh-CN" sz="1200" dirty="0"/>
                <a:t> = input("Please insert number 1 to 400 to select image: ")</a:t>
              </a:r>
            </a:p>
            <a:p>
              <a:pPr algn="l"/>
              <a:r>
                <a:rPr lang="en-MY" altLang="zh-CN" sz="1200" dirty="0"/>
                <a:t>        print("Please wait a while...")</a:t>
              </a:r>
            </a:p>
            <a:p>
              <a:pPr algn="l"/>
              <a:r>
                <a:rPr lang="en-MY" altLang="zh-CN" sz="1200" dirty="0"/>
                <a:t>        </a:t>
              </a:r>
              <a:r>
                <a:rPr lang="en-MY" altLang="zh-CN" sz="1200" dirty="0">
                  <a:highlight>
                    <a:srgbClr val="FFFF00"/>
                  </a:highlight>
                </a:rPr>
                <a:t># get Ground-Truth value</a:t>
              </a:r>
            </a:p>
            <a:p>
              <a:pPr algn="l"/>
              <a:r>
                <a:rPr lang="en-MY" altLang="zh-CN" sz="1200" dirty="0"/>
                <a:t>        GT = </a:t>
              </a:r>
              <a:r>
                <a:rPr lang="en-MY" altLang="zh-CN" sz="1200" dirty="0" err="1"/>
                <a:t>GTmatload</a:t>
              </a:r>
              <a:r>
                <a:rPr lang="en-MY" altLang="zh-CN" sz="1200" dirty="0"/>
                <a:t>()</a:t>
              </a:r>
            </a:p>
            <a:p>
              <a:pPr algn="l"/>
              <a:r>
                <a:rPr lang="en-MY" altLang="zh-CN" sz="1200" dirty="0"/>
                <a:t>        </a:t>
              </a:r>
              <a:r>
                <a:rPr lang="en-MY" altLang="zh-CN" sz="1200" dirty="0">
                  <a:highlight>
                    <a:srgbClr val="FFFF00"/>
                  </a:highlight>
                </a:rPr>
                <a:t># density peak clustering</a:t>
              </a:r>
            </a:p>
            <a:p>
              <a:pPr algn="l"/>
              <a:r>
                <a:rPr lang="en-MY" altLang="zh-CN" sz="1200" dirty="0"/>
                <a:t>        </a:t>
              </a:r>
              <a:r>
                <a:rPr lang="en-MY" altLang="zh-CN" sz="1200" dirty="0" err="1"/>
                <a:t>algo</a:t>
              </a:r>
              <a:r>
                <a:rPr lang="en-MY" altLang="zh-CN" sz="1200" dirty="0"/>
                <a:t> = fit(GT[0], GT[1], 0, </a:t>
              </a:r>
              <a:r>
                <a:rPr lang="en-MY" altLang="zh-CN" sz="1200" dirty="0" err="1"/>
                <a:t>distanceMethod</a:t>
              </a:r>
              <a:r>
                <a:rPr lang="en-MY" altLang="zh-CN" sz="1200" dirty="0"/>
                <a:t> = '2')</a:t>
              </a:r>
            </a:p>
            <a:p>
              <a:pPr algn="l"/>
              <a:r>
                <a:rPr lang="en-MY" altLang="zh-CN" sz="1200" dirty="0"/>
                <a:t>        </a:t>
              </a:r>
              <a:r>
                <a:rPr lang="en-MY" altLang="zh-CN" sz="1200" dirty="0">
                  <a:highlight>
                    <a:srgbClr val="FFFF00"/>
                  </a:highlight>
                </a:rPr>
                <a:t># plot second graph</a:t>
              </a:r>
            </a:p>
            <a:p>
              <a:pPr algn="l"/>
              <a:r>
                <a:rPr lang="en-MY" altLang="zh-CN" sz="1200" dirty="0"/>
                <a:t>        </a:t>
              </a:r>
              <a:r>
                <a:rPr lang="en-MY" altLang="zh-CN" sz="1200" dirty="0" err="1"/>
                <a:t>imgShow</a:t>
              </a:r>
              <a:r>
                <a:rPr lang="en-MY" altLang="zh-CN" sz="1200" dirty="0"/>
                <a:t>()</a:t>
              </a:r>
            </a:p>
            <a:p>
              <a:pPr algn="l"/>
              <a:r>
                <a:rPr lang="en-MY" altLang="zh-CN" sz="1200" dirty="0"/>
                <a:t>        test = input("Please select which set of images is going to test: \</a:t>
              </a:r>
              <a:r>
                <a:rPr lang="en-MY" altLang="zh-CN" sz="1200" dirty="0" err="1"/>
                <a:t>nA.</a:t>
              </a:r>
              <a:r>
                <a:rPr lang="en-MY" altLang="zh-CN" sz="1200" dirty="0"/>
                <a:t> Test A\</a:t>
              </a:r>
              <a:r>
                <a:rPr lang="en-MY" altLang="zh-CN" sz="1200" dirty="0" err="1"/>
                <a:t>nB.</a:t>
              </a:r>
              <a:r>
                <a:rPr lang="en-MY" altLang="zh-CN" sz="1200" dirty="0"/>
                <a:t> Train A\</a:t>
              </a:r>
              <a:r>
                <a:rPr lang="en-MY" altLang="zh-CN" sz="1200" dirty="0" err="1"/>
                <a:t>nC</a:t>
              </a:r>
              <a:r>
                <a:rPr lang="en-MY" altLang="zh-CN" sz="1200" dirty="0"/>
                <a:t>. Test B\</a:t>
              </a:r>
              <a:r>
                <a:rPr lang="en-MY" altLang="zh-CN" sz="1200" dirty="0" err="1"/>
                <a:t>nD</a:t>
              </a:r>
              <a:r>
                <a:rPr lang="en-MY" altLang="zh-CN" sz="1200" dirty="0"/>
                <a:t>. Train B\n")</a:t>
              </a:r>
            </a:p>
            <a:p>
              <a:pPr algn="l"/>
              <a:r>
                <a:rPr lang="en-MY" altLang="zh-CN" sz="1200" dirty="0"/>
                <a:t>except:</a:t>
              </a:r>
            </a:p>
            <a:p>
              <a:pPr algn="l"/>
              <a:r>
                <a:rPr lang="en-MY" altLang="zh-CN" sz="1200" dirty="0"/>
                <a:t>    print("exit...")</a:t>
              </a:r>
              <a:endParaRPr lang="zh-CN" altLang="en-US" sz="1200" dirty="0"/>
            </a:p>
          </p:txBody>
        </p:sp>
        <p:sp>
          <p:nvSpPr>
            <p:cNvPr id="21" name="文本框 13">
              <a:extLst>
                <a:ext uri="{FF2B5EF4-FFF2-40B4-BE49-F238E27FC236}">
                  <a16:creationId xmlns:a16="http://schemas.microsoft.com/office/drawing/2014/main" id="{5A96BE93-0FF2-44E4-BB8F-928C9FDBB5AA}"/>
                </a:ext>
              </a:extLst>
            </p:cNvPr>
            <p:cNvSpPr txBox="1">
              <a:spLocks noChangeArrowheads="1"/>
            </p:cNvSpPr>
            <p:nvPr/>
          </p:nvSpPr>
          <p:spPr bwMode="auto">
            <a:xfrm>
              <a:off x="6066693" y="2199292"/>
              <a:ext cx="2086707" cy="20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MY" altLang="zh-CN" sz="2400" dirty="0"/>
                <a:t>MAIN</a:t>
              </a:r>
            </a:p>
          </p:txBody>
        </p:sp>
      </p:grpSp>
    </p:spTree>
    <p:extLst>
      <p:ext uri="{BB962C8B-B14F-4D97-AF65-F5344CB8AC3E}">
        <p14:creationId xmlns:p14="http://schemas.microsoft.com/office/powerpoint/2010/main" val="72516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par>
                                <p:cTn id="12" presetID="55" presetClass="entr" presetSubtype="0" fill="hold" nodeType="withEffect">
                                  <p:stCondLst>
                                    <p:cond delay="700"/>
                                  </p:stCondLst>
                                  <p:childTnLst>
                                    <p:set>
                                      <p:cBhvr>
                                        <p:cTn id="13" dur="1" fill="hold">
                                          <p:stCondLst>
                                            <p:cond delay="0"/>
                                          </p:stCondLst>
                                        </p:cTn>
                                        <p:tgtEl>
                                          <p:spTgt spid="29"/>
                                        </p:tgtEl>
                                        <p:attrNameLst>
                                          <p:attrName>style.visibility</p:attrName>
                                        </p:attrNameLst>
                                      </p:cBhvr>
                                      <p:to>
                                        <p:strVal val="visible"/>
                                      </p:to>
                                    </p:set>
                                    <p:anim calcmode="lin" valueType="num">
                                      <p:cBhvr>
                                        <p:cTn id="14" dur="1000" fill="hold"/>
                                        <p:tgtEl>
                                          <p:spTgt spid="29"/>
                                        </p:tgtEl>
                                        <p:attrNameLst>
                                          <p:attrName>ppt_w</p:attrName>
                                        </p:attrNameLst>
                                      </p:cBhvr>
                                      <p:tavLst>
                                        <p:tav tm="0">
                                          <p:val>
                                            <p:strVal val="#ppt_w*0.70"/>
                                          </p:val>
                                        </p:tav>
                                        <p:tav tm="100000">
                                          <p:val>
                                            <p:strVal val="#ppt_w"/>
                                          </p:val>
                                        </p:tav>
                                      </p:tavLst>
                                    </p:anim>
                                    <p:anim calcmode="lin" valueType="num">
                                      <p:cBhvr>
                                        <p:cTn id="15" dur="1000" fill="hold"/>
                                        <p:tgtEl>
                                          <p:spTgt spid="29"/>
                                        </p:tgtEl>
                                        <p:attrNameLst>
                                          <p:attrName>ppt_h</p:attrName>
                                        </p:attrNameLst>
                                      </p:cBhvr>
                                      <p:tavLst>
                                        <p:tav tm="0">
                                          <p:val>
                                            <p:strVal val="#ppt_h"/>
                                          </p:val>
                                        </p:tav>
                                        <p:tav tm="100000">
                                          <p:val>
                                            <p:strVal val="#ppt_h"/>
                                          </p:val>
                                        </p:tav>
                                      </p:tavLst>
                                    </p:anim>
                                    <p:animEffect transition="in" filter="fade">
                                      <p:cBhvr>
                                        <p:cTn id="16" dur="1000"/>
                                        <p:tgtEl>
                                          <p:spTgt spid="29"/>
                                        </p:tgtEl>
                                      </p:cBhvr>
                                    </p:animEffect>
                                  </p:childTnLst>
                                </p:cTn>
                              </p:par>
                              <p:par>
                                <p:cTn id="17" presetID="14" presetClass="entr" presetSubtype="10" fill="hold" nodeType="withEffect">
                                  <p:stCondLst>
                                    <p:cond delay="110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par>
                                <p:cTn id="20" presetID="14" presetClass="entr" presetSubtype="10" fill="hold" nodeType="withEffect">
                                  <p:stCondLst>
                                    <p:cond delay="160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par>
                          <p:cTn id="23" fill="hold">
                            <p:stCondLst>
                              <p:cond delay="2100"/>
                            </p:stCondLst>
                            <p:childTnLst>
                              <p:par>
                                <p:cTn id="24" presetID="14" presetClass="entr" presetSubtype="1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sp>
        <p:nvSpPr>
          <p:cNvPr id="54" name="灯片编号占位符 53"/>
          <p:cNvSpPr>
            <a:spLocks noGrp="1"/>
          </p:cNvSpPr>
          <p:nvPr>
            <p:ph type="sldNum" sz="quarter" idx="12"/>
          </p:nvPr>
        </p:nvSpPr>
        <p:spPr/>
        <p:txBody>
          <a:bodyPr/>
          <a:lstStyle/>
          <a:p>
            <a:fld id="{18AF668F-848C-4CC0-8143-F2E483CC7783}" type="slidenum">
              <a:rPr lang="zh-CN" altLang="en-US" smtClean="0"/>
              <a:t>31</a:t>
            </a:fld>
            <a:endParaRPr lang="zh-CN" altLang="en-US"/>
          </a:p>
        </p:txBody>
      </p:sp>
      <p:sp>
        <p:nvSpPr>
          <p:cNvPr id="20" name="矩形 19">
            <a:extLst>
              <a:ext uri="{FF2B5EF4-FFF2-40B4-BE49-F238E27FC236}">
                <a16:creationId xmlns:a16="http://schemas.microsoft.com/office/drawing/2014/main" id="{1CC49B80-36BA-44F6-996A-4A8455B7C602}"/>
              </a:ext>
            </a:extLst>
          </p:cNvPr>
          <p:cNvSpPr/>
          <p:nvPr/>
        </p:nvSpPr>
        <p:spPr>
          <a:xfrm>
            <a:off x="-3569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2">
            <a:extLst>
              <a:ext uri="{FF2B5EF4-FFF2-40B4-BE49-F238E27FC236}">
                <a16:creationId xmlns:a16="http://schemas.microsoft.com/office/drawing/2014/main" id="{B3DE5F72-A2A6-4D6A-80CA-1F565A99D436}"/>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2">
            <a:extLst>
              <a:ext uri="{FF2B5EF4-FFF2-40B4-BE49-F238E27FC236}">
                <a16:creationId xmlns:a16="http://schemas.microsoft.com/office/drawing/2014/main" id="{C26E9D5E-61CB-4D36-BE8C-5BFF0AB01F99}"/>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a:extLst>
              <a:ext uri="{FF2B5EF4-FFF2-40B4-BE49-F238E27FC236}">
                <a16:creationId xmlns:a16="http://schemas.microsoft.com/office/drawing/2014/main" id="{D7E58A9A-93B2-4FB3-8E72-F1510444C125}"/>
              </a:ext>
            </a:extLst>
          </p:cNvPr>
          <p:cNvSpPr/>
          <p:nvPr/>
        </p:nvSpPr>
        <p:spPr>
          <a:xfrm>
            <a:off x="4439923" y="1606182"/>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2">
            <a:extLst>
              <a:ext uri="{FF2B5EF4-FFF2-40B4-BE49-F238E27FC236}">
                <a16:creationId xmlns:a16="http://schemas.microsoft.com/office/drawing/2014/main" id="{02CBC67E-03AF-4C0E-BBCB-EB879DDEA5DD}"/>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BC3894B-0B69-4C20-9C9F-A820412732F0}"/>
              </a:ext>
            </a:extLst>
          </p:cNvPr>
          <p:cNvSpPr/>
          <p:nvPr/>
        </p:nvSpPr>
        <p:spPr>
          <a:xfrm>
            <a:off x="4258289" y="4125356"/>
            <a:ext cx="3675423" cy="1200329"/>
          </a:xfrm>
          <a:prstGeom prst="rect">
            <a:avLst/>
          </a:prstGeom>
          <a:ln w="38100">
            <a:solidFill>
              <a:schemeClr val="bg1"/>
            </a:solidFill>
          </a:ln>
        </p:spPr>
        <p:txBody>
          <a:bodyPr wrap="square">
            <a:spAutoFit/>
          </a:bodyPr>
          <a:lstStyle/>
          <a:p>
            <a:pPr algn="ct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Pengujian</a:t>
            </a:r>
            <a:r>
              <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Sistem</a:t>
            </a:r>
            <a:endPar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sp>
        <p:nvSpPr>
          <p:cNvPr id="3" name="Rectangle 2">
            <a:extLst>
              <a:ext uri="{FF2B5EF4-FFF2-40B4-BE49-F238E27FC236}">
                <a16:creationId xmlns:a16="http://schemas.microsoft.com/office/drawing/2014/main" id="{79B3BA01-B155-4080-A445-ED7ED14EA5BB}"/>
              </a:ext>
            </a:extLst>
          </p:cNvPr>
          <p:cNvSpPr/>
          <p:nvPr/>
        </p:nvSpPr>
        <p:spPr>
          <a:xfrm>
            <a:off x="5342191" y="2366548"/>
            <a:ext cx="1334186" cy="923330"/>
          </a:xfrm>
          <a:prstGeom prst="rect">
            <a:avLst/>
          </a:prstGeom>
        </p:spPr>
        <p:txBody>
          <a:bodyPr wrap="square">
            <a:spAutoFit/>
          </a:bodyPr>
          <a:lstStyle/>
          <a:p>
            <a:pPr algn="ctr"/>
            <a:r>
              <a:rPr lang="en-US" altLang="zh-CN" sz="5400" dirty="0">
                <a:solidFill>
                  <a:srgbClr val="FFC000"/>
                </a:solidFill>
                <a:latin typeface="Comic Sans MS" panose="030F0702030302020204" pitchFamily="66" charset="0"/>
                <a:cs typeface="Calibri" panose="020F0502020204030204" pitchFamily="34" charset="0"/>
              </a:rPr>
              <a:t>12</a:t>
            </a:r>
            <a:endParaRPr lang="en-US" altLang="zh-CN" sz="2000" dirty="0">
              <a:solidFill>
                <a:srgbClr val="FFC000"/>
              </a:solidFill>
              <a:latin typeface="Comic Sans MS" panose="030F0702030302020204" pitchFamily="66" charset="0"/>
              <a:cs typeface="Calibri" panose="020F0502020204030204" pitchFamily="34" charset="0"/>
            </a:endParaRPr>
          </a:p>
        </p:txBody>
      </p:sp>
    </p:spTree>
    <p:custDataLst>
      <p:tags r:id="rId1"/>
    </p:custDataLst>
    <p:extLst>
      <p:ext uri="{BB962C8B-B14F-4D97-AF65-F5344CB8AC3E}">
        <p14:creationId xmlns:p14="http://schemas.microsoft.com/office/powerpoint/2010/main" val="3880225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2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8726CB3-8B3D-4C35-8770-FEBE6CACE12E}"/>
              </a:ext>
            </a:extLst>
          </p:cNvPr>
          <p:cNvSpPr txBox="1"/>
          <p:nvPr/>
        </p:nvSpPr>
        <p:spPr>
          <a:xfrm>
            <a:off x="526073" y="5555674"/>
            <a:ext cx="11139854" cy="776968"/>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5400" u="sng" dirty="0">
                <a:solidFill>
                  <a:srgbClr val="FFFFFF"/>
                </a:solidFill>
                <a:effectLst>
                  <a:outerShdw blurRad="38100" dist="38100" dir="2700000" algn="tl">
                    <a:srgbClr val="000000">
                      <a:alpha val="43137"/>
                    </a:srgbClr>
                  </a:outerShdw>
                </a:effectLst>
                <a:latin typeface="+mj-lt"/>
                <a:ea typeface="+mj-ea"/>
                <a:cs typeface="+mj-cs"/>
              </a:rPr>
              <a:t>Keputusan “</a:t>
            </a:r>
            <a:r>
              <a:rPr lang="en-US" sz="5400" i="1" u="sng" dirty="0">
                <a:solidFill>
                  <a:srgbClr val="FFFFFF"/>
                </a:solidFill>
                <a:effectLst>
                  <a:outerShdw blurRad="38100" dist="38100" dir="2700000" algn="tl">
                    <a:srgbClr val="000000">
                      <a:alpha val="43137"/>
                    </a:srgbClr>
                  </a:outerShdw>
                </a:effectLst>
                <a:latin typeface="+mj-lt"/>
                <a:ea typeface="+mj-ea"/>
                <a:cs typeface="+mj-cs"/>
              </a:rPr>
              <a:t>Static Code Analysis”</a:t>
            </a:r>
          </a:p>
        </p:txBody>
      </p:sp>
      <p:pic>
        <p:nvPicPr>
          <p:cNvPr id="5" name="Picture 4">
            <a:extLst>
              <a:ext uri="{FF2B5EF4-FFF2-40B4-BE49-F238E27FC236}">
                <a16:creationId xmlns:a16="http://schemas.microsoft.com/office/drawing/2014/main" id="{F06E5ABC-2F05-4D18-B6E2-49BB934A81BD}"/>
              </a:ext>
            </a:extLst>
          </p:cNvPr>
          <p:cNvPicPr>
            <a:picLocks noChangeAspect="1"/>
          </p:cNvPicPr>
          <p:nvPr/>
        </p:nvPicPr>
        <p:blipFill rotWithShape="1">
          <a:blip r:embed="rId2"/>
          <a:srcRect l="8125" t="6250" r="42344" b="14167"/>
          <a:stretch/>
        </p:blipFill>
        <p:spPr>
          <a:xfrm>
            <a:off x="526073" y="380199"/>
            <a:ext cx="5149441" cy="5064266"/>
          </a:xfrm>
          <a:prstGeom prst="rect">
            <a:avLst/>
          </a:prstGeom>
        </p:spPr>
      </p:pic>
      <p:pic>
        <p:nvPicPr>
          <p:cNvPr id="4" name="Picture 3">
            <a:extLst>
              <a:ext uri="{FF2B5EF4-FFF2-40B4-BE49-F238E27FC236}">
                <a16:creationId xmlns:a16="http://schemas.microsoft.com/office/drawing/2014/main" id="{96C30C59-6EB6-4AA9-B955-346E8BB63A85}"/>
              </a:ext>
            </a:extLst>
          </p:cNvPr>
          <p:cNvPicPr>
            <a:picLocks noChangeAspect="1"/>
          </p:cNvPicPr>
          <p:nvPr/>
        </p:nvPicPr>
        <p:blipFill rotWithShape="1">
          <a:blip r:embed="rId3"/>
          <a:srcRect l="7812" t="5277" r="42031" b="13750"/>
          <a:stretch/>
        </p:blipFill>
        <p:spPr>
          <a:xfrm>
            <a:off x="6408134" y="315101"/>
            <a:ext cx="5257793" cy="5129364"/>
          </a:xfrm>
          <a:prstGeom prst="rect">
            <a:avLst/>
          </a:prstGeom>
        </p:spPr>
      </p:pic>
      <p:cxnSp>
        <p:nvCxnSpPr>
          <p:cNvPr id="34" name="Straight Connector 3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94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1">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8726CB3-8B3D-4C35-8770-FEBE6CACE12E}"/>
              </a:ext>
            </a:extLst>
          </p:cNvPr>
          <p:cNvSpPr txBox="1"/>
          <p:nvPr/>
        </p:nvSpPr>
        <p:spPr>
          <a:xfrm>
            <a:off x="375138" y="1053042"/>
            <a:ext cx="5101890" cy="3068357"/>
          </a:xfrm>
          <a:prstGeom prst="ellipse">
            <a:avLst/>
          </a:prstGeom>
        </p:spPr>
        <p:txBody>
          <a:bodyPr vert="horz" lIns="91440" tIns="45720" rIns="91440" bIns="45720" rtlCol="0" anchor="b">
            <a:normAutofit/>
          </a:bodyPr>
          <a:lstStyle/>
          <a:p>
            <a:pPr>
              <a:lnSpc>
                <a:spcPct val="90000"/>
              </a:lnSpc>
              <a:spcBef>
                <a:spcPct val="0"/>
              </a:spcBef>
              <a:spcAft>
                <a:spcPts val="600"/>
              </a:spcAft>
            </a:pPr>
            <a:r>
              <a:rPr lang="en-US" sz="4200" u="sng" dirty="0">
                <a:solidFill>
                  <a:srgbClr val="FFFFFF"/>
                </a:solidFill>
                <a:effectLst>
                  <a:outerShdw blurRad="38100" dist="38100" dir="2700000" algn="tl">
                    <a:srgbClr val="000000">
                      <a:alpha val="43137"/>
                    </a:srgbClr>
                  </a:outerShdw>
                </a:effectLst>
                <a:latin typeface="+mj-lt"/>
                <a:ea typeface="+mj-ea"/>
                <a:cs typeface="+mj-cs"/>
              </a:rPr>
              <a:t>Keputusan </a:t>
            </a:r>
            <a:r>
              <a:rPr lang="en-US" sz="4200" u="sng" dirty="0" err="1">
                <a:solidFill>
                  <a:srgbClr val="FFFFFF"/>
                </a:solidFill>
                <a:effectLst>
                  <a:outerShdw blurRad="38100" dist="38100" dir="2700000" algn="tl">
                    <a:srgbClr val="000000">
                      <a:alpha val="43137"/>
                    </a:srgbClr>
                  </a:outerShdw>
                </a:effectLst>
                <a:latin typeface="+mj-lt"/>
                <a:ea typeface="+mj-ea"/>
                <a:cs typeface="+mj-cs"/>
              </a:rPr>
              <a:t>Ujian</a:t>
            </a:r>
            <a:r>
              <a:rPr lang="en-US" sz="4200" u="sng" dirty="0">
                <a:solidFill>
                  <a:srgbClr val="FFFFFF"/>
                </a:solidFill>
                <a:effectLst>
                  <a:outerShdw blurRad="38100" dist="38100" dir="2700000" algn="tl">
                    <a:srgbClr val="000000">
                      <a:alpha val="43137"/>
                    </a:srgbClr>
                  </a:outerShdw>
                </a:effectLst>
                <a:latin typeface="+mj-lt"/>
                <a:ea typeface="+mj-ea"/>
                <a:cs typeface="+mj-cs"/>
              </a:rPr>
              <a:t> </a:t>
            </a:r>
            <a:r>
              <a:rPr lang="en-US" sz="4200" u="sng" dirty="0" err="1">
                <a:solidFill>
                  <a:srgbClr val="FFFFFF"/>
                </a:solidFill>
                <a:effectLst>
                  <a:outerShdw blurRad="38100" dist="38100" dir="2700000" algn="tl">
                    <a:srgbClr val="000000">
                      <a:alpha val="43137"/>
                    </a:srgbClr>
                  </a:outerShdw>
                </a:effectLst>
                <a:latin typeface="+mj-lt"/>
                <a:ea typeface="+mj-ea"/>
                <a:cs typeface="+mj-cs"/>
              </a:rPr>
              <a:t>Prestasi</a:t>
            </a:r>
            <a:r>
              <a:rPr lang="en-US" sz="4200" u="sng" dirty="0">
                <a:solidFill>
                  <a:srgbClr val="FFFFFF"/>
                </a:solidFill>
                <a:effectLst>
                  <a:outerShdw blurRad="38100" dist="38100" dir="2700000" algn="tl">
                    <a:srgbClr val="000000">
                      <a:alpha val="43137"/>
                    </a:srgbClr>
                  </a:outerShdw>
                </a:effectLst>
                <a:latin typeface="+mj-lt"/>
                <a:ea typeface="+mj-ea"/>
                <a:cs typeface="+mj-cs"/>
              </a:rPr>
              <a:t> </a:t>
            </a:r>
            <a:r>
              <a:rPr lang="en-US" sz="4200" u="sng" dirty="0" err="1">
                <a:solidFill>
                  <a:srgbClr val="FFFFFF"/>
                </a:solidFill>
                <a:effectLst>
                  <a:outerShdw blurRad="38100" dist="38100" dir="2700000" algn="tl">
                    <a:srgbClr val="000000">
                      <a:alpha val="43137"/>
                    </a:srgbClr>
                  </a:outerShdw>
                </a:effectLst>
                <a:latin typeface="+mj-lt"/>
                <a:ea typeface="+mj-ea"/>
                <a:cs typeface="+mj-cs"/>
              </a:rPr>
              <a:t>bagi</a:t>
            </a:r>
            <a:r>
              <a:rPr lang="en-US" sz="4200" u="sng" dirty="0">
                <a:solidFill>
                  <a:srgbClr val="FFFFFF"/>
                </a:solidFill>
                <a:effectLst>
                  <a:outerShdw blurRad="38100" dist="38100" dir="2700000" algn="tl">
                    <a:srgbClr val="000000">
                      <a:alpha val="43137"/>
                    </a:srgbClr>
                  </a:outerShdw>
                </a:effectLst>
                <a:latin typeface="+mj-lt"/>
                <a:ea typeface="+mj-ea"/>
                <a:cs typeface="+mj-cs"/>
              </a:rPr>
              <a:t> </a:t>
            </a:r>
            <a:r>
              <a:rPr lang="en-US" sz="4200" u="sng" dirty="0" err="1">
                <a:solidFill>
                  <a:srgbClr val="FFFFFF"/>
                </a:solidFill>
                <a:effectLst>
                  <a:outerShdw blurRad="38100" dist="38100" dir="2700000" algn="tl">
                    <a:srgbClr val="000000">
                      <a:alpha val="43137"/>
                    </a:srgbClr>
                  </a:outerShdw>
                </a:effectLst>
                <a:latin typeface="+mj-lt"/>
                <a:ea typeface="+mj-ea"/>
                <a:cs typeface="+mj-cs"/>
              </a:rPr>
              <a:t>Sistem</a:t>
            </a:r>
            <a:endParaRPr lang="en-US" sz="4200" u="sng" dirty="0">
              <a:solidFill>
                <a:srgbClr val="FFFFFF"/>
              </a:solidFill>
              <a:effectLst>
                <a:outerShdw blurRad="38100" dist="38100" dir="2700000" algn="tl">
                  <a:srgbClr val="000000">
                    <a:alpha val="43137"/>
                  </a:srgbClr>
                </a:outerShdw>
              </a:effectLst>
              <a:latin typeface="+mj-lt"/>
              <a:ea typeface="+mj-ea"/>
              <a:cs typeface="+mj-cs"/>
            </a:endParaRPr>
          </a:p>
        </p:txBody>
      </p:sp>
      <p:pic>
        <p:nvPicPr>
          <p:cNvPr id="5" name="Picture 4">
            <a:extLst>
              <a:ext uri="{FF2B5EF4-FFF2-40B4-BE49-F238E27FC236}">
                <a16:creationId xmlns:a16="http://schemas.microsoft.com/office/drawing/2014/main" id="{80F811BF-F4FE-43DD-B1B8-BD966D719864}"/>
              </a:ext>
            </a:extLst>
          </p:cNvPr>
          <p:cNvPicPr>
            <a:picLocks noChangeAspect="1"/>
          </p:cNvPicPr>
          <p:nvPr/>
        </p:nvPicPr>
        <p:blipFill rotWithShape="1">
          <a:blip r:embed="rId3">
            <a:extLst/>
          </a:blip>
          <a:srcRect l="15536" t="56254" r="10699" b="3602"/>
          <a:stretch/>
        </p:blipFill>
        <p:spPr>
          <a:xfrm>
            <a:off x="4431323" y="602406"/>
            <a:ext cx="7385539" cy="3067893"/>
          </a:xfrm>
          <a:prstGeom prst="rect">
            <a:avLst/>
          </a:prstGeom>
          <a:ln>
            <a:solidFill>
              <a:schemeClr val="bg2">
                <a:lumMod val="25000"/>
              </a:schemeClr>
            </a:solidFill>
          </a:ln>
        </p:spPr>
      </p:pic>
      <p:cxnSp>
        <p:nvCxnSpPr>
          <p:cNvPr id="57" name="Straight Connector 53">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social media post&#10;&#10;Description automatically generated">
            <a:extLst>
              <a:ext uri="{FF2B5EF4-FFF2-40B4-BE49-F238E27FC236}">
                <a16:creationId xmlns:a16="http://schemas.microsoft.com/office/drawing/2014/main" id="{97D9725F-F8F3-48CE-A6CA-F1A5EDA713A4}"/>
              </a:ext>
            </a:extLst>
          </p:cNvPr>
          <p:cNvPicPr>
            <a:picLocks noChangeAspect="1"/>
          </p:cNvPicPr>
          <p:nvPr/>
        </p:nvPicPr>
        <p:blipFill rotWithShape="1">
          <a:blip r:embed="rId3">
            <a:extLst/>
          </a:blip>
          <a:srcRect l="16126" t="13449" r="52346" b="47965"/>
          <a:stretch/>
        </p:blipFill>
        <p:spPr>
          <a:xfrm>
            <a:off x="6348046" y="3790106"/>
            <a:ext cx="5178669" cy="3067894"/>
          </a:xfrm>
          <a:prstGeom prst="rect">
            <a:avLst/>
          </a:prstGeom>
        </p:spPr>
      </p:pic>
    </p:spTree>
    <p:extLst>
      <p:ext uri="{BB962C8B-B14F-4D97-AF65-F5344CB8AC3E}">
        <p14:creationId xmlns:p14="http://schemas.microsoft.com/office/powerpoint/2010/main" val="1271240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4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D118E1E-8D96-4BCC-8AB5-2ACCFFFD512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5378" t="12899" r="2106" b="9946"/>
          <a:stretch/>
        </p:blipFill>
        <p:spPr>
          <a:xfrm>
            <a:off x="477012" y="480060"/>
            <a:ext cx="11213675" cy="5897880"/>
          </a:xfrm>
          <a:prstGeom prst="rect">
            <a:avLst/>
          </a:prstGeom>
        </p:spPr>
      </p:pic>
      <p:sp>
        <p:nvSpPr>
          <p:cNvPr id="3" name="TextBox 2">
            <a:extLst>
              <a:ext uri="{FF2B5EF4-FFF2-40B4-BE49-F238E27FC236}">
                <a16:creationId xmlns:a16="http://schemas.microsoft.com/office/drawing/2014/main" id="{48726CB3-8B3D-4C35-8770-FEBE6CACE12E}"/>
              </a:ext>
            </a:extLst>
          </p:cNvPr>
          <p:cNvSpPr txBox="1"/>
          <p:nvPr/>
        </p:nvSpPr>
        <p:spPr>
          <a:xfrm>
            <a:off x="5737333" y="4730262"/>
            <a:ext cx="6216161" cy="923330"/>
          </a:xfrm>
          <a:prstGeom prst="rect">
            <a:avLst/>
          </a:prstGeom>
          <a:noFill/>
        </p:spPr>
        <p:txBody>
          <a:bodyPr wrap="square" rtlCol="0">
            <a:spAutoFit/>
          </a:bodyPr>
          <a:lstStyle/>
          <a:p>
            <a:r>
              <a:rPr lang="en-US" sz="5400" u="sng" dirty="0">
                <a:effectLst>
                  <a:outerShdw blurRad="38100" dist="38100" dir="2700000" algn="tl">
                    <a:srgbClr val="000000">
                      <a:alpha val="43137"/>
                    </a:srgbClr>
                  </a:outerShdw>
                </a:effectLst>
                <a:latin typeface="Just Another Hand" panose="02000506000000020003" pitchFamily="2" charset="0"/>
              </a:rPr>
              <a:t>Keputusan </a:t>
            </a:r>
            <a:r>
              <a:rPr lang="en-US" sz="5400" u="sng" dirty="0" err="1">
                <a:effectLst>
                  <a:outerShdw blurRad="38100" dist="38100" dir="2700000" algn="tl">
                    <a:srgbClr val="000000">
                      <a:alpha val="43137"/>
                    </a:srgbClr>
                  </a:outerShdw>
                </a:effectLst>
                <a:latin typeface="Just Another Hand" panose="02000506000000020003" pitchFamily="2" charset="0"/>
              </a:rPr>
              <a:t>Ujian</a:t>
            </a:r>
            <a:r>
              <a:rPr lang="en-US" sz="5400" u="sng" dirty="0">
                <a:effectLst>
                  <a:outerShdw blurRad="38100" dist="38100" dir="2700000" algn="tl">
                    <a:srgbClr val="000000">
                      <a:alpha val="43137"/>
                    </a:srgbClr>
                  </a:outerShdw>
                </a:effectLst>
                <a:latin typeface="Just Another Hand" panose="02000506000000020003" pitchFamily="2" charset="0"/>
              </a:rPr>
              <a:t> </a:t>
            </a:r>
            <a:r>
              <a:rPr lang="en-US" sz="5400" u="sng" dirty="0" err="1">
                <a:effectLst>
                  <a:outerShdw blurRad="38100" dist="38100" dir="2700000" algn="tl">
                    <a:srgbClr val="000000">
                      <a:alpha val="43137"/>
                    </a:srgbClr>
                  </a:outerShdw>
                </a:effectLst>
                <a:latin typeface="Just Another Hand" panose="02000506000000020003" pitchFamily="2" charset="0"/>
              </a:rPr>
              <a:t>Prestasi</a:t>
            </a:r>
            <a:r>
              <a:rPr lang="en-US" sz="5400" u="sng" dirty="0">
                <a:effectLst>
                  <a:outerShdw blurRad="38100" dist="38100" dir="2700000" algn="tl">
                    <a:srgbClr val="000000">
                      <a:alpha val="43137"/>
                    </a:srgbClr>
                  </a:outerShdw>
                </a:effectLst>
                <a:latin typeface="Just Another Hand" panose="02000506000000020003" pitchFamily="2" charset="0"/>
              </a:rPr>
              <a:t> </a:t>
            </a:r>
            <a:r>
              <a:rPr lang="en-US" sz="5400" u="sng" dirty="0" err="1">
                <a:effectLst>
                  <a:outerShdw blurRad="38100" dist="38100" dir="2700000" algn="tl">
                    <a:srgbClr val="000000">
                      <a:alpha val="43137"/>
                    </a:srgbClr>
                  </a:outerShdw>
                </a:effectLst>
                <a:latin typeface="Just Another Hand" panose="02000506000000020003" pitchFamily="2" charset="0"/>
              </a:rPr>
              <a:t>bagi</a:t>
            </a:r>
            <a:r>
              <a:rPr lang="en-US" sz="5400" u="sng" dirty="0">
                <a:effectLst>
                  <a:outerShdw blurRad="38100" dist="38100" dir="2700000" algn="tl">
                    <a:srgbClr val="000000">
                      <a:alpha val="43137"/>
                    </a:srgbClr>
                  </a:outerShdw>
                </a:effectLst>
                <a:latin typeface="Just Another Hand" panose="02000506000000020003" pitchFamily="2" charset="0"/>
              </a:rPr>
              <a:t> </a:t>
            </a:r>
            <a:r>
              <a:rPr lang="en-US" sz="5400" u="sng" dirty="0" err="1">
                <a:effectLst>
                  <a:outerShdw blurRad="38100" dist="38100" dir="2700000" algn="tl">
                    <a:srgbClr val="000000">
                      <a:alpha val="43137"/>
                    </a:srgbClr>
                  </a:outerShdw>
                </a:effectLst>
                <a:latin typeface="Just Another Hand" panose="02000506000000020003" pitchFamily="2" charset="0"/>
              </a:rPr>
              <a:t>Test_A</a:t>
            </a:r>
            <a:endParaRPr lang="en-MY" sz="5400" u="sng" dirty="0">
              <a:effectLst>
                <a:outerShdw blurRad="38100" dist="38100" dir="2700000" algn="tl">
                  <a:srgbClr val="000000">
                    <a:alpha val="43137"/>
                  </a:srgbClr>
                </a:outerShdw>
              </a:effectLst>
              <a:latin typeface="Just Another Hand" panose="02000506000000020003" pitchFamily="2" charset="0"/>
            </a:endParaRPr>
          </a:p>
        </p:txBody>
      </p:sp>
    </p:spTree>
    <p:extLst>
      <p:ext uri="{BB962C8B-B14F-4D97-AF65-F5344CB8AC3E}">
        <p14:creationId xmlns:p14="http://schemas.microsoft.com/office/powerpoint/2010/main" val="1913325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6FEBF68-25C2-41E4-9937-0AC5596E1BEA}"/>
              </a:ext>
            </a:extLst>
          </p:cNvPr>
          <p:cNvPicPr>
            <a:picLocks noChangeAspect="1"/>
          </p:cNvPicPr>
          <p:nvPr/>
        </p:nvPicPr>
        <p:blipFill rotWithShape="1">
          <a:blip r:embed="rId2"/>
          <a:srcRect l="15662" t="13333" r="10330" b="3725"/>
          <a:stretch/>
        </p:blipFill>
        <p:spPr>
          <a:xfrm>
            <a:off x="3079376" y="0"/>
            <a:ext cx="10849483" cy="6858000"/>
          </a:xfrm>
          <a:prstGeom prst="rect">
            <a:avLst/>
          </a:prstGeom>
        </p:spPr>
      </p:pic>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4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8726CB3-8B3D-4C35-8770-FEBE6CACE12E}"/>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u="sng" kern="1200" dirty="0">
                <a:solidFill>
                  <a:srgbClr val="FFFFFF"/>
                </a:solidFill>
                <a:effectLst>
                  <a:outerShdw blurRad="38100" dist="38100" dir="2700000" algn="tl">
                    <a:srgbClr val="000000">
                      <a:alpha val="43137"/>
                    </a:srgbClr>
                  </a:outerShdw>
                </a:effectLst>
                <a:latin typeface="+mj-lt"/>
                <a:ea typeface="+mj-ea"/>
                <a:cs typeface="+mj-cs"/>
              </a:rPr>
              <a:t>Keputusan </a:t>
            </a:r>
            <a:r>
              <a:rPr lang="en-US" sz="2600" u="sng" kern="1200" dirty="0" err="1">
                <a:solidFill>
                  <a:srgbClr val="FFFFFF"/>
                </a:solidFill>
                <a:effectLst>
                  <a:outerShdw blurRad="38100" dist="38100" dir="2700000" algn="tl">
                    <a:srgbClr val="000000">
                      <a:alpha val="43137"/>
                    </a:srgbClr>
                  </a:outerShdw>
                </a:effectLst>
                <a:latin typeface="+mj-lt"/>
                <a:ea typeface="+mj-ea"/>
                <a:cs typeface="+mj-cs"/>
              </a:rPr>
              <a:t>Ujian</a:t>
            </a:r>
            <a:r>
              <a:rPr lang="en-US" sz="2600" u="sng" kern="1200" dirty="0">
                <a:solidFill>
                  <a:srgbClr val="FFFFFF"/>
                </a:solidFill>
                <a:effectLst>
                  <a:outerShdw blurRad="38100" dist="38100" dir="2700000" algn="tl">
                    <a:srgbClr val="000000">
                      <a:alpha val="43137"/>
                    </a:srgbClr>
                  </a:outerShdw>
                </a:effectLst>
                <a:latin typeface="+mj-lt"/>
                <a:ea typeface="+mj-ea"/>
                <a:cs typeface="+mj-cs"/>
              </a:rPr>
              <a:t> </a:t>
            </a:r>
            <a:r>
              <a:rPr lang="en-US" sz="2600" u="sng" kern="1200" dirty="0" err="1">
                <a:solidFill>
                  <a:srgbClr val="FFFFFF"/>
                </a:solidFill>
                <a:effectLst>
                  <a:outerShdw blurRad="38100" dist="38100" dir="2700000" algn="tl">
                    <a:srgbClr val="000000">
                      <a:alpha val="43137"/>
                    </a:srgbClr>
                  </a:outerShdw>
                </a:effectLst>
                <a:latin typeface="+mj-lt"/>
                <a:ea typeface="+mj-ea"/>
                <a:cs typeface="+mj-cs"/>
              </a:rPr>
              <a:t>Prestasi</a:t>
            </a:r>
            <a:r>
              <a:rPr lang="en-US" sz="2600" u="sng" kern="1200" dirty="0">
                <a:solidFill>
                  <a:srgbClr val="FFFFFF"/>
                </a:solidFill>
                <a:effectLst>
                  <a:outerShdw blurRad="38100" dist="38100" dir="2700000" algn="tl">
                    <a:srgbClr val="000000">
                      <a:alpha val="43137"/>
                    </a:srgbClr>
                  </a:outerShdw>
                </a:effectLst>
                <a:latin typeface="+mj-lt"/>
                <a:ea typeface="+mj-ea"/>
                <a:cs typeface="+mj-cs"/>
              </a:rPr>
              <a:t> </a:t>
            </a:r>
            <a:r>
              <a:rPr lang="en-US" sz="2600" u="sng" kern="1200" dirty="0" err="1">
                <a:solidFill>
                  <a:srgbClr val="FFFFFF"/>
                </a:solidFill>
                <a:effectLst>
                  <a:outerShdw blurRad="38100" dist="38100" dir="2700000" algn="tl">
                    <a:srgbClr val="000000">
                      <a:alpha val="43137"/>
                    </a:srgbClr>
                  </a:outerShdw>
                </a:effectLst>
                <a:latin typeface="+mj-lt"/>
                <a:ea typeface="+mj-ea"/>
                <a:cs typeface="+mj-cs"/>
              </a:rPr>
              <a:t>bagi</a:t>
            </a:r>
            <a:r>
              <a:rPr lang="en-US" sz="2600" u="sng" kern="1200" dirty="0">
                <a:solidFill>
                  <a:srgbClr val="FFFFFF"/>
                </a:solidFill>
                <a:effectLst>
                  <a:outerShdw blurRad="38100" dist="38100" dir="2700000" algn="tl">
                    <a:srgbClr val="000000">
                      <a:alpha val="43137"/>
                    </a:srgbClr>
                  </a:outerShdw>
                </a:effectLst>
                <a:latin typeface="+mj-lt"/>
                <a:ea typeface="+mj-ea"/>
                <a:cs typeface="+mj-cs"/>
              </a:rPr>
              <a:t> </a:t>
            </a:r>
            <a:r>
              <a:rPr lang="en-US" sz="2600" u="sng" kern="1200" dirty="0" err="1">
                <a:solidFill>
                  <a:srgbClr val="FFFFFF"/>
                </a:solidFill>
                <a:effectLst>
                  <a:outerShdw blurRad="38100" dist="38100" dir="2700000" algn="tl">
                    <a:srgbClr val="000000">
                      <a:alpha val="43137"/>
                    </a:srgbClr>
                  </a:outerShdw>
                </a:effectLst>
                <a:latin typeface="+mj-lt"/>
                <a:ea typeface="+mj-ea"/>
                <a:cs typeface="+mj-cs"/>
              </a:rPr>
              <a:t>Train_A</a:t>
            </a:r>
            <a:endParaRPr lang="en-US" sz="2600" u="sng" kern="1200" dirty="0">
              <a:solidFill>
                <a:srgbClr val="FFFFFF"/>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766038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4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8726CB3-8B3D-4C35-8770-FEBE6CACE12E}"/>
              </a:ext>
            </a:extLst>
          </p:cNvPr>
          <p:cNvSpPr txBox="1"/>
          <p:nvPr/>
        </p:nvSpPr>
        <p:spPr>
          <a:xfrm>
            <a:off x="5737333" y="4730262"/>
            <a:ext cx="6216161" cy="923330"/>
          </a:xfrm>
          <a:prstGeom prst="rect">
            <a:avLst/>
          </a:prstGeom>
          <a:noFill/>
        </p:spPr>
        <p:txBody>
          <a:bodyPr wrap="square" rtlCol="0">
            <a:spAutoFit/>
          </a:bodyPr>
          <a:lstStyle/>
          <a:p>
            <a:r>
              <a:rPr lang="en-US" sz="5400" u="sng" dirty="0">
                <a:effectLst>
                  <a:outerShdw blurRad="38100" dist="38100" dir="2700000" algn="tl">
                    <a:srgbClr val="000000">
                      <a:alpha val="43137"/>
                    </a:srgbClr>
                  </a:outerShdw>
                </a:effectLst>
                <a:latin typeface="Just Another Hand" panose="02000506000000020003" pitchFamily="2" charset="0"/>
              </a:rPr>
              <a:t>Keputusan </a:t>
            </a:r>
            <a:r>
              <a:rPr lang="en-US" sz="5400" u="sng" dirty="0" err="1">
                <a:effectLst>
                  <a:outerShdw blurRad="38100" dist="38100" dir="2700000" algn="tl">
                    <a:srgbClr val="000000">
                      <a:alpha val="43137"/>
                    </a:srgbClr>
                  </a:outerShdw>
                </a:effectLst>
                <a:latin typeface="Just Another Hand" panose="02000506000000020003" pitchFamily="2" charset="0"/>
              </a:rPr>
              <a:t>Ujian</a:t>
            </a:r>
            <a:r>
              <a:rPr lang="en-US" sz="5400" u="sng" dirty="0">
                <a:effectLst>
                  <a:outerShdw blurRad="38100" dist="38100" dir="2700000" algn="tl">
                    <a:srgbClr val="000000">
                      <a:alpha val="43137"/>
                    </a:srgbClr>
                  </a:outerShdw>
                </a:effectLst>
                <a:latin typeface="Just Another Hand" panose="02000506000000020003" pitchFamily="2" charset="0"/>
              </a:rPr>
              <a:t> </a:t>
            </a:r>
            <a:r>
              <a:rPr lang="en-US" sz="5400" u="sng" dirty="0" err="1">
                <a:effectLst>
                  <a:outerShdw blurRad="38100" dist="38100" dir="2700000" algn="tl">
                    <a:srgbClr val="000000">
                      <a:alpha val="43137"/>
                    </a:srgbClr>
                  </a:outerShdw>
                </a:effectLst>
                <a:latin typeface="Just Another Hand" panose="02000506000000020003" pitchFamily="2" charset="0"/>
              </a:rPr>
              <a:t>Prestasi</a:t>
            </a:r>
            <a:r>
              <a:rPr lang="en-US" sz="5400" u="sng" dirty="0">
                <a:effectLst>
                  <a:outerShdw blurRad="38100" dist="38100" dir="2700000" algn="tl">
                    <a:srgbClr val="000000">
                      <a:alpha val="43137"/>
                    </a:srgbClr>
                  </a:outerShdw>
                </a:effectLst>
                <a:latin typeface="Just Another Hand" panose="02000506000000020003" pitchFamily="2" charset="0"/>
              </a:rPr>
              <a:t> </a:t>
            </a:r>
            <a:r>
              <a:rPr lang="en-US" sz="5400" u="sng" dirty="0" err="1">
                <a:effectLst>
                  <a:outerShdw blurRad="38100" dist="38100" dir="2700000" algn="tl">
                    <a:srgbClr val="000000">
                      <a:alpha val="43137"/>
                    </a:srgbClr>
                  </a:outerShdw>
                </a:effectLst>
                <a:latin typeface="Just Another Hand" panose="02000506000000020003" pitchFamily="2" charset="0"/>
              </a:rPr>
              <a:t>bagi</a:t>
            </a:r>
            <a:r>
              <a:rPr lang="en-US" sz="5400" u="sng" dirty="0">
                <a:effectLst>
                  <a:outerShdw blurRad="38100" dist="38100" dir="2700000" algn="tl">
                    <a:srgbClr val="000000">
                      <a:alpha val="43137"/>
                    </a:srgbClr>
                  </a:outerShdw>
                </a:effectLst>
                <a:latin typeface="Just Another Hand" panose="02000506000000020003" pitchFamily="2" charset="0"/>
              </a:rPr>
              <a:t> </a:t>
            </a:r>
            <a:r>
              <a:rPr lang="en-US" sz="5400" u="sng" dirty="0" err="1">
                <a:effectLst>
                  <a:outerShdw blurRad="38100" dist="38100" dir="2700000" algn="tl">
                    <a:srgbClr val="000000">
                      <a:alpha val="43137"/>
                    </a:srgbClr>
                  </a:outerShdw>
                </a:effectLst>
                <a:latin typeface="Just Another Hand" panose="02000506000000020003" pitchFamily="2" charset="0"/>
              </a:rPr>
              <a:t>Test_B</a:t>
            </a:r>
            <a:endParaRPr lang="en-MY" sz="5400" u="sng" dirty="0">
              <a:effectLst>
                <a:outerShdw blurRad="38100" dist="38100" dir="2700000" algn="tl">
                  <a:srgbClr val="000000">
                    <a:alpha val="43137"/>
                  </a:srgbClr>
                </a:outerShdw>
              </a:effectLst>
              <a:latin typeface="Just Another Hand" panose="02000506000000020003" pitchFamily="2" charset="0"/>
            </a:endParaRPr>
          </a:p>
        </p:txBody>
      </p:sp>
      <p:pic>
        <p:nvPicPr>
          <p:cNvPr id="4" name="Picture 3">
            <a:extLst>
              <a:ext uri="{FF2B5EF4-FFF2-40B4-BE49-F238E27FC236}">
                <a16:creationId xmlns:a16="http://schemas.microsoft.com/office/drawing/2014/main" id="{6855C548-4CC0-4D19-ACDF-8CEA2748AC1A}"/>
              </a:ext>
            </a:extLst>
          </p:cNvPr>
          <p:cNvPicPr>
            <a:picLocks noChangeAspect="1"/>
          </p:cNvPicPr>
          <p:nvPr/>
        </p:nvPicPr>
        <p:blipFill rotWithShape="1">
          <a:blip r:embed="rId2"/>
          <a:srcRect l="16202" t="13034" r="51250" b="50684"/>
          <a:stretch/>
        </p:blipFill>
        <p:spPr>
          <a:xfrm>
            <a:off x="5843126" y="517867"/>
            <a:ext cx="5477262" cy="3434414"/>
          </a:xfrm>
          <a:prstGeom prst="rect">
            <a:avLst/>
          </a:prstGeom>
        </p:spPr>
      </p:pic>
      <p:pic>
        <p:nvPicPr>
          <p:cNvPr id="5" name="Picture 4">
            <a:extLst>
              <a:ext uri="{FF2B5EF4-FFF2-40B4-BE49-F238E27FC236}">
                <a16:creationId xmlns:a16="http://schemas.microsoft.com/office/drawing/2014/main" id="{7CE15BF9-4981-4960-9EA8-47B4AE531235}"/>
              </a:ext>
            </a:extLst>
          </p:cNvPr>
          <p:cNvPicPr>
            <a:picLocks noChangeAspect="1"/>
          </p:cNvPicPr>
          <p:nvPr/>
        </p:nvPicPr>
        <p:blipFill rotWithShape="1">
          <a:blip r:embed="rId2"/>
          <a:srcRect l="16274" t="56752" r="51178" b="3505"/>
          <a:stretch/>
        </p:blipFill>
        <p:spPr>
          <a:xfrm>
            <a:off x="477012" y="2660414"/>
            <a:ext cx="5366114" cy="3685735"/>
          </a:xfrm>
          <a:prstGeom prst="rect">
            <a:avLst/>
          </a:prstGeom>
        </p:spPr>
      </p:pic>
    </p:spTree>
    <p:extLst>
      <p:ext uri="{BB962C8B-B14F-4D97-AF65-F5344CB8AC3E}">
        <p14:creationId xmlns:p14="http://schemas.microsoft.com/office/powerpoint/2010/main" val="1955757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pic>
        <p:nvPicPr>
          <p:cNvPr id="17" name="Content Placeholder 4">
            <a:extLst>
              <a:ext uri="{FF2B5EF4-FFF2-40B4-BE49-F238E27FC236}">
                <a16:creationId xmlns:a16="http://schemas.microsoft.com/office/drawing/2014/main" id="{96D7247C-B7A6-466A-81BD-D60DEB1F22D9}"/>
              </a:ext>
            </a:extLst>
          </p:cNvPr>
          <p:cNvPicPr>
            <a:picLocks noChangeAspect="1"/>
          </p:cNvPicPr>
          <p:nvPr/>
        </p:nvPicPr>
        <p:blipFill rotWithShape="1">
          <a:blip r:embed="rId3"/>
          <a:srcRect l="15605" t="13193" r="46637" b="48130"/>
          <a:stretch/>
        </p:blipFill>
        <p:spPr>
          <a:xfrm>
            <a:off x="6235701" y="-18414"/>
            <a:ext cx="5973589" cy="3451845"/>
          </a:xfrm>
          <a:prstGeom prst="rect">
            <a:avLst/>
          </a:prstGeom>
        </p:spPr>
      </p:pic>
      <p:sp>
        <p:nvSpPr>
          <p:cNvPr id="54" name="任意多边形 53"/>
          <p:cNvSpPr/>
          <p:nvPr/>
        </p:nvSpPr>
        <p:spPr bwMode="auto">
          <a:xfrm>
            <a:off x="5395384" y="3810001"/>
            <a:ext cx="6441016" cy="2616200"/>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15" name="文本框 66">
            <a:extLst>
              <a:ext uri="{FF2B5EF4-FFF2-40B4-BE49-F238E27FC236}">
                <a16:creationId xmlns:a16="http://schemas.microsoft.com/office/drawing/2014/main" id="{FB6FD4E4-1D6C-47AE-BB02-5B980C5CBBFD}"/>
              </a:ext>
            </a:extLst>
          </p:cNvPr>
          <p:cNvSpPr txBox="1">
            <a:spLocks noChangeArrowheads="1"/>
          </p:cNvSpPr>
          <p:nvPr/>
        </p:nvSpPr>
        <p:spPr bwMode="auto">
          <a:xfrm>
            <a:off x="122297" y="950041"/>
            <a:ext cx="64795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rPr>
              <a:t>Keputusan </a:t>
            </a:r>
            <a:r>
              <a:rPr lang="en-US" sz="5400" u="sng" dirty="0" err="1">
                <a:solidFill>
                  <a:schemeClr val="bg1"/>
                </a:solidFill>
                <a:effectLst>
                  <a:outerShdw blurRad="38100" dist="38100" dir="2700000" algn="tl">
                    <a:srgbClr val="000000">
                      <a:alpha val="43137"/>
                    </a:srgbClr>
                  </a:outerShdw>
                </a:effectLst>
                <a:latin typeface="Just Another Hand" panose="02000506000000020003" pitchFamily="2" charset="0"/>
              </a:rPr>
              <a:t>Ujian</a:t>
            </a:r>
            <a:r>
              <a:rPr 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rPr>
              <a:t> </a:t>
            </a:r>
            <a:r>
              <a:rPr lang="en-US" sz="5400" u="sng" dirty="0" err="1">
                <a:solidFill>
                  <a:schemeClr val="bg1"/>
                </a:solidFill>
                <a:effectLst>
                  <a:outerShdw blurRad="38100" dist="38100" dir="2700000" algn="tl">
                    <a:srgbClr val="000000">
                      <a:alpha val="43137"/>
                    </a:srgbClr>
                  </a:outerShdw>
                </a:effectLst>
                <a:latin typeface="Just Another Hand" panose="02000506000000020003" pitchFamily="2" charset="0"/>
              </a:rPr>
              <a:t>Prestasi</a:t>
            </a:r>
            <a:r>
              <a:rPr 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rPr>
              <a:t> </a:t>
            </a:r>
            <a:r>
              <a:rPr lang="en-US" sz="5400" u="sng" dirty="0" err="1">
                <a:solidFill>
                  <a:schemeClr val="bg1"/>
                </a:solidFill>
                <a:effectLst>
                  <a:outerShdw blurRad="38100" dist="38100" dir="2700000" algn="tl">
                    <a:srgbClr val="000000">
                      <a:alpha val="43137"/>
                    </a:srgbClr>
                  </a:outerShdw>
                </a:effectLst>
                <a:latin typeface="Just Another Hand" panose="02000506000000020003" pitchFamily="2" charset="0"/>
              </a:rPr>
              <a:t>bagi</a:t>
            </a:r>
            <a:r>
              <a:rPr 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rPr>
              <a:t> </a:t>
            </a:r>
            <a:r>
              <a:rPr lang="en-US" sz="5400" u="sng" dirty="0" err="1">
                <a:solidFill>
                  <a:schemeClr val="bg1"/>
                </a:solidFill>
                <a:effectLst>
                  <a:outerShdw blurRad="38100" dist="38100" dir="2700000" algn="tl">
                    <a:srgbClr val="000000">
                      <a:alpha val="43137"/>
                    </a:srgbClr>
                  </a:outerShdw>
                </a:effectLst>
                <a:latin typeface="Just Another Hand" panose="02000506000000020003" pitchFamily="2" charset="0"/>
              </a:rPr>
              <a:t>Train_B</a:t>
            </a:r>
            <a:endParaRPr lang="zh-CN" alt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pic>
        <p:nvPicPr>
          <p:cNvPr id="16" name="Content Placeholder 4">
            <a:extLst>
              <a:ext uri="{FF2B5EF4-FFF2-40B4-BE49-F238E27FC236}">
                <a16:creationId xmlns:a16="http://schemas.microsoft.com/office/drawing/2014/main" id="{3E0543D3-2CFA-44AE-9A8D-AD295F76CAA0}"/>
              </a:ext>
            </a:extLst>
          </p:cNvPr>
          <p:cNvPicPr>
            <a:picLocks noChangeAspect="1"/>
          </p:cNvPicPr>
          <p:nvPr/>
        </p:nvPicPr>
        <p:blipFill rotWithShape="1">
          <a:blip r:embed="rId3"/>
          <a:srcRect l="17789" t="59004" r="44484" b="3591"/>
          <a:stretch/>
        </p:blipFill>
        <p:spPr>
          <a:xfrm>
            <a:off x="5956300" y="0"/>
            <a:ext cx="6258565" cy="3468115"/>
          </a:xfrm>
          <a:prstGeom prst="rect">
            <a:avLst/>
          </a:prstGeom>
        </p:spPr>
      </p:pic>
    </p:spTree>
    <p:extLst>
      <p:ext uri="{BB962C8B-B14F-4D97-AF65-F5344CB8AC3E}">
        <p14:creationId xmlns:p14="http://schemas.microsoft.com/office/powerpoint/2010/main" val="322943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0" presetClass="path" presetSubtype="0" accel="50000" decel="50000" fill="hold" nodeType="withEffect">
                                  <p:stCondLst>
                                    <p:cond delay="0"/>
                                  </p:stCondLst>
                                  <p:childTnLst>
                                    <p:animMotion origin="layout" path="M -0.51328 0.50509 L -0.51328 0.50579 C -0.51184 0.49722 -0.51119 0.49537 -0.51028 0.48704 C -0.50976 0.48218 -0.50963 0.47708 -0.50898 0.47199 C -0.50807 0.46551 -0.50429 0.45694 -0.5026 0.45185 C -0.49947 0.43426 -0.49414 0.40023 -0.48789 0.38935 C -0.48593 0.38588 -0.48437 0.38218 -0.48216 0.37917 C -0.48098 0.37708 -0.47968 0.37477 -0.47838 0.37338 C -0.47708 0.37222 -0.47539 0.37199 -0.47395 0.37106 C -0.46953 0.36898 -0.47434 0.3706 -0.46679 0.36898 C -0.46158 0.36968 -0.45612 0.36898 -0.45078 0.37106 C -0.44804 0.37222 -0.44583 0.37639 -0.44309 0.37801 C -0.43958 0.38032 -0.43567 0.38194 -0.43229 0.38472 C -0.42968 0.38681 -0.42786 0.39097 -0.42526 0.39282 C -0.42083 0.3956 -0.41862 0.39722 -0.4138 0.39954 C -0.41237 0.4 -0.41119 0.40046 -0.40989 0.40069 C -0.40039 0.39954 -0.39075 0.39931 -0.38112 0.39722 C -0.38007 0.39699 -0.37942 0.39491 -0.37864 0.39398 C -0.37526 0.38866 -0.3763 0.38958 -0.37356 0.38241 C -0.37265 0.38056 -0.37174 0.3787 -0.37083 0.37685 C -0.37057 0.37454 -0.37005 0.37222 -0.36953 0.36991 C -0.36848 0.36435 -0.36705 0.3588 -0.36575 0.35301 C -0.36523 0.35023 -0.36523 0.34676 -0.36445 0.34398 C -0.35885 0.32269 -0.36028 0.33241 -0.35442 0.31667 C -0.35247 0.31204 -0.35065 0.30694 -0.34856 0.30301 C -0.34752 0.30116 -0.34661 0.29861 -0.34544 0.29722 C -0.34388 0.29583 -0.34192 0.29606 -0.34023 0.29514 C -0.33932 0.29444 -0.33854 0.29352 -0.33763 0.29282 C -0.33307 0.29306 -0.32864 0.29282 -0.32421 0.29375 C -0.32304 0.29398 -0.32213 0.29514 -0.32109 0.29606 C -0.31914 0.29745 -0.31731 0.3 -0.31523 0.30069 C -0.31354 0.30162 -0.31145 0.30139 -0.30963 0.30185 C -0.30807 0.30324 -0.30664 0.30532 -0.30507 0.30648 C -0.30403 0.30718 -0.30247 0.30694 -0.30117 0.30764 C -0.29192 0.31134 -0.30182 0.30856 -0.29153 0.31088 C -0.28489 0.31019 -0.27812 0.30995 -0.27122 0.30856 C -0.27031 0.30856 -0.2694 0.30764 -0.26862 0.30648 C -0.26705 0.3037 -0.26237 0.29375 -0.26093 0.28819 C -0.26041 0.28588 -0.26015 0.28333 -0.25963 0.28148 C -0.25546 0.26273 -0.25703 0.27523 -0.25455 0.25417 C -0.25416 0.25 -0.25377 0.2456 -0.25325 0.24167 C -0.25286 0.23819 -0.25234 0.23472 -0.25195 0.23125 C -0.25169 0.22917 -0.25169 0.22685 -0.2513 0.22454 C -0.2513 0.22338 -0.25091 0.22245 -0.25078 0.2213 C -0.25039 0.21921 -0.25039 0.21736 -0.25 0.21551 C -0.24987 0.21412 -0.24908 0.21343 -0.24869 0.21204 C -0.2483 0.20995 -0.24817 0.20741 -0.24752 0.20532 C -0.24713 0.20394 -0.24622 0.20301 -0.24557 0.20185 C -0.24401 0.19907 -0.24062 0.19491 -0.23854 0.19282 C -0.23763 0.19167 -0.23658 0.1912 -0.23528 0.19051 C -0.23476 0.18912 -0.23424 0.18819 -0.23359 0.18727 C -0.23046 0.1831 -0.23177 0.18611 -0.2289 0.18356 C -0.22825 0.1831 -0.22786 0.18194 -0.22708 0.18148 C -0.22604 0.18056 -0.225 0.18056 -0.22395 0.18009 C -0.22317 0.17963 -0.22252 0.1794 -0.222 0.17917 C -0.2207 0.1787 -0.2194 0.17847 -0.21809 0.17801 C -0.21757 0.17778 -0.21692 0.17731 -0.21614 0.17685 C -0.21523 0.17639 -0.20989 0.17477 -0.20924 0.17454 C -0.1996 0.17338 -0.18997 0.17315 -0.18046 0.17222 C -0.17591 0.16852 -0.17981 0.1713 -0.17526 0.16898 C -0.1733 0.16782 -0.16953 0.16551 -0.16953 0.16551 L -0.16184 0.15509 C -0.16106 0.15417 -0.15989 0.15324 -0.15924 0.15185 C -0.15807 0.14907 -0.15664 0.14676 -0.15546 0.14398 C -0.15468 0.14213 -0.15429 0.13981 -0.15364 0.13819 C -0.15273 0.13657 -0.15182 0.13542 -0.15104 0.1338 C -0.14987 0.13148 -0.14882 0.12917 -0.14778 0.12685 C -0.14427 0.11829 -0.14752 0.12153 -0.1414 0.11111 C -0.13984 0.10833 -0.13815 0.10602 -0.13684 0.10278 C -0.13515 0.09815 -0.13385 0.09421 -0.13046 0.09074 C -0.12877 0.08866 -0.12682 0.08727 -0.12539 0.08495 C -0.12487 0.0838 -0.12421 0.08241 -0.12356 0.08148 C -0.12044 0.07731 -0.12174 0.08056 -0.11901 0.07801 C -0.11835 0.07731 -0.11783 0.07616 -0.11718 0.07569 C -0.11588 0.07477 -0.11445 0.07407 -0.11315 0.07361 C -0.11015 0.07176 -0.1069 0.07037 -0.10364 0.06898 C -0.10286 0.06852 -0.10195 0.06829 -0.10117 0.06806 C -0.09726 0.06667 -0.09895 0.06736 -0.09596 0.06574 C -0.09023 0.06597 -0.0845 0.06551 -0.07877 0.06667 C -0.07604 0.06736 -0.07382 0.07037 -0.07109 0.0713 L -0.06731 0.07222 C -0.06184 0.07199 -0.05651 0.07245 -0.0513 0.0713 C -0.05013 0.07083 -0.04765 0.06574 -0.04674 0.06435 C -0.04596 0.06296 -0.04492 0.06227 -0.04427 0.06088 C -0.04401 0.06042 -0.0414 0.0544 -0.04101 0.05301 C -0.04075 0.05185 -0.04088 0.05069 -0.04049 0.04954 C -0.03971 0.04769 -0.03854 0.04676 -0.03789 0.04514 C -0.03411 0.03634 -0.03789 0.04167 -0.03411 0.03704 C -0.03242 0.0294 -0.03463 0.03889 -0.03151 0.02917 C -0.03112 0.02824 -0.03125 0.02662 -0.03085 0.02569 C -0.02968 0.02338 -0.0263 0.01736 -0.02447 0.01551 C -0.02382 0.01505 -0.02304 0.01505 -0.02252 0.01458 C -0.02135 0.01343 -0.02057 0.01111 -0.01927 0.01088 C -0.01484 0.00972 -0.01041 0.01019 -0.00585 0.00972 C -0.0052 0.00856 -0.00468 0.00764 -0.0039 0.00648 C -0.00325 0.00556 -0.0026 0.00532 -0.00208 0.00417 C -0.00143 0.00324 -0.0013 0.00185 -0.00078 0.00069 C -0.00052 0.00023 -0.00039 0 -4.58333E-6 0 " pathEditMode="relative" rAng="0" ptsTypes="AAAAAAAAAAAAAAAAAAAAAAAAAAAAAAAAAAAAAAAAAAAAAAAAAAAAAAAAAAAAAAAAAAAAAAAAAAAAAAAAAAAAAAAAAAAAAAAAAA">
                                      <p:cBhvr>
                                        <p:cTn id="11" dur="2000" spd="-100000" fill="hold"/>
                                        <p:tgtEl>
                                          <p:spTgt spid="17"/>
                                        </p:tgtEl>
                                        <p:attrNameLst>
                                          <p:attrName>ppt_x</p:attrName>
                                          <p:attrName>ppt_y</p:attrName>
                                        </p:attrNameLst>
                                      </p:cBhvr>
                                      <p:rCtr x="25664" y="-25231"/>
                                    </p:animMotion>
                                  </p:childTnLst>
                                </p:cTn>
                              </p:par>
                              <p:par>
                                <p:cTn id="12" presetID="42"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8" name="矩形 7">
            <a:extLst>
              <a:ext uri="{FF2B5EF4-FFF2-40B4-BE49-F238E27FC236}">
                <a16:creationId xmlns:a16="http://schemas.microsoft.com/office/drawing/2014/main" id="{BD71E328-F417-4AFE-B8CE-67F10AB76DB4}"/>
              </a:ext>
            </a:extLst>
          </p:cNvPr>
          <p:cNvSpPr/>
          <p:nvPr/>
        </p:nvSpPr>
        <p:spPr>
          <a:xfrm>
            <a:off x="0" y="0"/>
            <a:ext cx="12192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2">
            <a:extLst>
              <a:ext uri="{FF2B5EF4-FFF2-40B4-BE49-F238E27FC236}">
                <a16:creationId xmlns:a16="http://schemas.microsoft.com/office/drawing/2014/main" id="{F4FEDF16-3A64-45BE-8C24-2E2441F62F3E}"/>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2">
            <a:extLst>
              <a:ext uri="{FF2B5EF4-FFF2-40B4-BE49-F238E27FC236}">
                <a16:creationId xmlns:a16="http://schemas.microsoft.com/office/drawing/2014/main" id="{9AE29930-7538-45DB-B224-C4BB7CF51B21}"/>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2">
            <a:extLst>
              <a:ext uri="{FF2B5EF4-FFF2-40B4-BE49-F238E27FC236}">
                <a16:creationId xmlns:a16="http://schemas.microsoft.com/office/drawing/2014/main" id="{3495C828-D08D-4D06-9763-4955ED47CDE1}"/>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19DC5F08-FE9A-456C-AB5D-AA897D1AEFA5}"/>
              </a:ext>
            </a:extLst>
          </p:cNvPr>
          <p:cNvGrpSpPr/>
          <p:nvPr/>
        </p:nvGrpSpPr>
        <p:grpSpPr>
          <a:xfrm>
            <a:off x="2569031" y="1410020"/>
            <a:ext cx="4501251" cy="3376503"/>
            <a:chOff x="3570317" y="1201648"/>
            <a:chExt cx="4779034" cy="3584875"/>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p:grpSpPr>
        <p:sp>
          <p:nvSpPr>
            <p:cNvPr id="23" name="矩形 22">
              <a:extLst>
                <a:ext uri="{FF2B5EF4-FFF2-40B4-BE49-F238E27FC236}">
                  <a16:creationId xmlns:a16="http://schemas.microsoft.com/office/drawing/2014/main" id="{C2034DAF-6569-4732-A6AE-22ED720398D2}"/>
                </a:ext>
              </a:extLst>
            </p:cNvPr>
            <p:cNvSpPr/>
            <p:nvPr/>
          </p:nvSpPr>
          <p:spPr>
            <a:xfrm>
              <a:off x="3570317" y="1201648"/>
              <a:ext cx="4779034" cy="586596"/>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BDCCA3F-5CFD-4C5C-A658-F45BE2228259}"/>
                </a:ext>
              </a:extLst>
            </p:cNvPr>
            <p:cNvSpPr/>
            <p:nvPr/>
          </p:nvSpPr>
          <p:spPr>
            <a:xfrm>
              <a:off x="3570317" y="1788244"/>
              <a:ext cx="655608" cy="2411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CD4F868-13C9-4475-8A98-E25F2A24A5E7}"/>
                </a:ext>
              </a:extLst>
            </p:cNvPr>
            <p:cNvSpPr/>
            <p:nvPr/>
          </p:nvSpPr>
          <p:spPr>
            <a:xfrm>
              <a:off x="3570317" y="4199927"/>
              <a:ext cx="4779034" cy="5865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31343DD-FEC0-4644-A41F-A742FC02385F}"/>
                </a:ext>
              </a:extLst>
            </p:cNvPr>
            <p:cNvSpPr/>
            <p:nvPr/>
          </p:nvSpPr>
          <p:spPr>
            <a:xfrm>
              <a:off x="7693743" y="3997870"/>
              <a:ext cx="655608" cy="2020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E259B8B6-4F40-4E84-9E58-2E4EB4B14F1A}"/>
                </a:ext>
              </a:extLst>
            </p:cNvPr>
            <p:cNvSpPr/>
            <p:nvPr/>
          </p:nvSpPr>
          <p:spPr>
            <a:xfrm>
              <a:off x="7693743" y="1754576"/>
              <a:ext cx="655608" cy="4756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A526EBDF-2219-4358-A44A-57191015C3AA}"/>
              </a:ext>
            </a:extLst>
          </p:cNvPr>
          <p:cNvSpPr txBox="1"/>
          <p:nvPr/>
        </p:nvSpPr>
        <p:spPr>
          <a:xfrm>
            <a:off x="3273057" y="2935715"/>
            <a:ext cx="3863558" cy="1107996"/>
          </a:xfrm>
          <a:prstGeom prst="rect">
            <a:avLst/>
          </a:prstGeom>
          <a:noFill/>
        </p:spPr>
        <p:txBody>
          <a:bodyPr wrap="none" rtlCol="0">
            <a:spAutoFit/>
          </a:bodyPr>
          <a:lstStyle/>
          <a:p>
            <a:r>
              <a:rPr lang="en-US" altLang="zh-CN" sz="6600" b="1" dirty="0">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effectLst>
                  <a:outerShdw blurRad="38100" dist="38100" dir="2700000" algn="tl">
                    <a:srgbClr val="000000">
                      <a:alpha val="43137"/>
                    </a:srgbClr>
                  </a:outerShdw>
                </a:effectLst>
                <a:latin typeface="Just Another Hand" panose="02000506000000020003" pitchFamily="2" charset="0"/>
                <a:ea typeface="造字工房悦黑演示版常规体" pitchFamily="50" charset="-122"/>
              </a:rPr>
              <a:t>TERIMA KASIH </a:t>
            </a:r>
            <a:endParaRPr lang="zh-CN" altLang="en-US" sz="6600" b="1" dirty="0">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effectLst>
                <a:outerShdw blurRad="38100" dist="38100" dir="2700000" algn="tl">
                  <a:srgbClr val="000000">
                    <a:alpha val="43137"/>
                  </a:srgbClr>
                </a:outerShdw>
              </a:effectLst>
              <a:latin typeface="Just Another Hand" panose="02000506000000020003" pitchFamily="2" charset="0"/>
              <a:ea typeface="造字工房悦黑演示版常规体" pitchFamily="50" charset="-122"/>
            </a:endParaRPr>
          </a:p>
        </p:txBody>
      </p:sp>
      <p:sp>
        <p:nvSpPr>
          <p:cNvPr id="31" name="文本框 30">
            <a:extLst>
              <a:ext uri="{FF2B5EF4-FFF2-40B4-BE49-F238E27FC236}">
                <a16:creationId xmlns:a16="http://schemas.microsoft.com/office/drawing/2014/main" id="{EDE9D926-5EBC-4A28-9323-CA5DC02784E1}"/>
              </a:ext>
            </a:extLst>
          </p:cNvPr>
          <p:cNvSpPr txBox="1"/>
          <p:nvPr/>
        </p:nvSpPr>
        <p:spPr>
          <a:xfrm>
            <a:off x="3273057" y="2217976"/>
            <a:ext cx="2903359" cy="584775"/>
          </a:xfrm>
          <a:prstGeom prst="rect">
            <a:avLst/>
          </a:prstGeom>
          <a:noFill/>
        </p:spPr>
        <p:txBody>
          <a:bodyPr wrap="none" rtlCol="0">
            <a:spAutoFit/>
          </a:bodyPr>
          <a:lstStyle/>
          <a:p>
            <a:pPr algn="ctr"/>
            <a:r>
              <a:rPr lang="en-US" altLang="zh-CN" sz="3200" b="1" dirty="0">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effectLst>
                  <a:outerShdw blurRad="38100" dist="38100" dir="2700000" algn="tl">
                    <a:srgbClr val="000000">
                      <a:alpha val="43137"/>
                    </a:srgbClr>
                  </a:outerShdw>
                </a:effectLst>
                <a:latin typeface="Just Another Hand" panose="02000506000000020003" pitchFamily="2" charset="0"/>
                <a:ea typeface="造字工房悦黑演示版常规体" pitchFamily="50" charset="-122"/>
              </a:rPr>
              <a:t>A161065 – VAN TZE SHAN</a:t>
            </a:r>
            <a:endParaRPr lang="zh-CN" altLang="en-US" sz="3200" b="1" dirty="0">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effectLst>
                <a:outerShdw blurRad="38100" dist="38100" dir="2700000" algn="tl">
                  <a:srgbClr val="000000">
                    <a:alpha val="43137"/>
                  </a:srgbClr>
                </a:outerShdw>
              </a:effectLst>
              <a:latin typeface="Just Another Hand" panose="02000506000000020003" pitchFamily="2" charset="0"/>
              <a:ea typeface="造字工房悦黑演示版常规体" pitchFamily="50" charset="-122"/>
            </a:endParaRPr>
          </a:p>
        </p:txBody>
      </p:sp>
    </p:spTree>
    <p:extLst>
      <p:ext uri="{BB962C8B-B14F-4D97-AF65-F5344CB8AC3E}">
        <p14:creationId xmlns:p14="http://schemas.microsoft.com/office/powerpoint/2010/main" val="1532175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AC775FA-87C2-4240-A57A-38B6C97A6EFA}"/>
              </a:ext>
            </a:extLst>
          </p:cNvPr>
          <p:cNvSpPr/>
          <p:nvPr/>
        </p:nvSpPr>
        <p:spPr>
          <a:xfrm>
            <a:off x="0" y="0"/>
            <a:ext cx="12192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2">
            <a:extLst>
              <a:ext uri="{FF2B5EF4-FFF2-40B4-BE49-F238E27FC236}">
                <a16:creationId xmlns:a16="http://schemas.microsoft.com/office/drawing/2014/main" id="{3953FFD9-4F2D-4C1D-A10F-A696570BD53D}"/>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2">
            <a:extLst>
              <a:ext uri="{FF2B5EF4-FFF2-40B4-BE49-F238E27FC236}">
                <a16:creationId xmlns:a16="http://schemas.microsoft.com/office/drawing/2014/main" id="{D36C1DD7-B894-4E18-AB14-19315AA229FC}"/>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F215F061-BC3C-4E30-8033-2FCBC6DF89B7}"/>
              </a:ext>
            </a:extLst>
          </p:cNvPr>
          <p:cNvSpPr/>
          <p:nvPr/>
        </p:nvSpPr>
        <p:spPr>
          <a:xfrm>
            <a:off x="4439923" y="1606182"/>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2">
            <a:extLst>
              <a:ext uri="{FF2B5EF4-FFF2-40B4-BE49-F238E27FC236}">
                <a16:creationId xmlns:a16="http://schemas.microsoft.com/office/drawing/2014/main" id="{630B9590-9540-4FDF-937E-F0DE7C147C80}"/>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207E93F-5351-421D-8665-92852BCDE67E}"/>
              </a:ext>
            </a:extLst>
          </p:cNvPr>
          <p:cNvSpPr/>
          <p:nvPr/>
        </p:nvSpPr>
        <p:spPr>
          <a:xfrm>
            <a:off x="4612937" y="4143404"/>
            <a:ext cx="2986494" cy="1200329"/>
          </a:xfrm>
          <a:prstGeom prst="rect">
            <a:avLst/>
          </a:prstGeom>
          <a:noFill/>
          <a:ln w="38100">
            <a:solidFill>
              <a:schemeClr val="bg1"/>
            </a:solidFill>
          </a:ln>
        </p:spPr>
        <p:txBody>
          <a:bodyPr wrap="square">
            <a:spAutoFit/>
          </a:bodyPr>
          <a:lstStyle/>
          <a:p>
            <a:pPr algn="ct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Rujukan</a:t>
            </a:r>
            <a:endPar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grpSp>
        <p:nvGrpSpPr>
          <p:cNvPr id="21" name="组合 20">
            <a:extLst>
              <a:ext uri="{FF2B5EF4-FFF2-40B4-BE49-F238E27FC236}">
                <a16:creationId xmlns:a16="http://schemas.microsoft.com/office/drawing/2014/main" id="{CEFF1F55-8B90-4B4D-B2BD-521E6CECBBD9}"/>
              </a:ext>
            </a:extLst>
          </p:cNvPr>
          <p:cNvGrpSpPr/>
          <p:nvPr/>
        </p:nvGrpSpPr>
        <p:grpSpPr>
          <a:xfrm>
            <a:off x="5725352" y="2497471"/>
            <a:ext cx="731142" cy="552305"/>
            <a:chOff x="646562" y="3239495"/>
            <a:chExt cx="1242408" cy="938516"/>
          </a:xfrm>
          <a:solidFill>
            <a:srgbClr val="FFC000"/>
          </a:solidFill>
        </p:grpSpPr>
        <p:sp>
          <p:nvSpPr>
            <p:cNvPr id="22" name="任意多边形 116">
              <a:extLst>
                <a:ext uri="{FF2B5EF4-FFF2-40B4-BE49-F238E27FC236}">
                  <a16:creationId xmlns:a16="http://schemas.microsoft.com/office/drawing/2014/main" id="{3D0C5E6D-D413-49FC-9023-DF14464E050C}"/>
                </a:ext>
              </a:extLst>
            </p:cNvPr>
            <p:cNvSpPr/>
            <p:nvPr/>
          </p:nvSpPr>
          <p:spPr>
            <a:xfrm>
              <a:off x="1341106" y="3239495"/>
              <a:ext cx="547864" cy="929161"/>
            </a:xfrm>
            <a:custGeom>
              <a:avLst/>
              <a:gdLst/>
              <a:ahLst/>
              <a:cxnLst/>
              <a:rect l="l" t="t" r="r" b="b"/>
              <a:pathLst>
                <a:path w="1245775" h="2112795">
                  <a:moveTo>
                    <a:pt x="674815" y="104"/>
                  </a:moveTo>
                  <a:cubicBezTo>
                    <a:pt x="827854" y="2139"/>
                    <a:pt x="955885" y="33982"/>
                    <a:pt x="1058908" y="95629"/>
                  </a:cubicBezTo>
                  <a:cubicBezTo>
                    <a:pt x="1176649" y="166083"/>
                    <a:pt x="1238938" y="301673"/>
                    <a:pt x="1245775" y="502404"/>
                  </a:cubicBezTo>
                  <a:cubicBezTo>
                    <a:pt x="1242989" y="639389"/>
                    <a:pt x="1195387" y="760422"/>
                    <a:pt x="1102966" y="865501"/>
                  </a:cubicBezTo>
                  <a:cubicBezTo>
                    <a:pt x="1010546" y="970582"/>
                    <a:pt x="899135" y="1067307"/>
                    <a:pt x="768734" y="1155676"/>
                  </a:cubicBezTo>
                  <a:cubicBezTo>
                    <a:pt x="678668" y="1216673"/>
                    <a:pt x="591077" y="1282729"/>
                    <a:pt x="505962" y="1353853"/>
                  </a:cubicBezTo>
                  <a:cubicBezTo>
                    <a:pt x="420847" y="1424973"/>
                    <a:pt x="349912" y="1505887"/>
                    <a:pt x="293156" y="1596591"/>
                  </a:cubicBezTo>
                  <a:cubicBezTo>
                    <a:pt x="236401" y="1687296"/>
                    <a:pt x="205528" y="1792518"/>
                    <a:pt x="200539" y="1912257"/>
                  </a:cubicBezTo>
                  <a:lnTo>
                    <a:pt x="1130313" y="1912257"/>
                  </a:lnTo>
                  <a:cubicBezTo>
                    <a:pt x="1156963" y="1912952"/>
                    <a:pt x="1179625" y="1922954"/>
                    <a:pt x="1198299" y="1942260"/>
                  </a:cubicBezTo>
                  <a:cubicBezTo>
                    <a:pt x="1216972" y="1961567"/>
                    <a:pt x="1226721" y="1986002"/>
                    <a:pt x="1227544" y="2015566"/>
                  </a:cubicBezTo>
                  <a:cubicBezTo>
                    <a:pt x="1226721" y="2042217"/>
                    <a:pt x="1216972" y="2064877"/>
                    <a:pt x="1198299" y="2083549"/>
                  </a:cubicBezTo>
                  <a:cubicBezTo>
                    <a:pt x="1179625" y="2102226"/>
                    <a:pt x="1156963" y="2111971"/>
                    <a:pt x="1130313" y="2112795"/>
                  </a:cubicBezTo>
                  <a:lnTo>
                    <a:pt x="100270" y="2112795"/>
                  </a:lnTo>
                  <a:cubicBezTo>
                    <a:pt x="75455" y="2112227"/>
                    <a:pt x="54439" y="2103492"/>
                    <a:pt x="37221" y="2086590"/>
                  </a:cubicBezTo>
                  <a:cubicBezTo>
                    <a:pt x="20003" y="2069688"/>
                    <a:pt x="9622" y="2048038"/>
                    <a:pt x="6077" y="2021642"/>
                  </a:cubicBezTo>
                  <a:cubicBezTo>
                    <a:pt x="4494" y="2006197"/>
                    <a:pt x="3102" y="1989989"/>
                    <a:pt x="1899" y="1973026"/>
                  </a:cubicBezTo>
                  <a:cubicBezTo>
                    <a:pt x="696" y="1956062"/>
                    <a:pt x="63" y="1939856"/>
                    <a:pt x="0" y="1924410"/>
                  </a:cubicBezTo>
                  <a:cubicBezTo>
                    <a:pt x="2382" y="1767668"/>
                    <a:pt x="36105" y="1632812"/>
                    <a:pt x="101170" y="1519842"/>
                  </a:cubicBezTo>
                  <a:cubicBezTo>
                    <a:pt x="166235" y="1406874"/>
                    <a:pt x="248348" y="1308257"/>
                    <a:pt x="347512" y="1223986"/>
                  </a:cubicBezTo>
                  <a:cubicBezTo>
                    <a:pt x="446675" y="1139714"/>
                    <a:pt x="548595" y="1062251"/>
                    <a:pt x="653272" y="991598"/>
                  </a:cubicBezTo>
                  <a:cubicBezTo>
                    <a:pt x="761771" y="917981"/>
                    <a:pt x="854698" y="839613"/>
                    <a:pt x="932052" y="756496"/>
                  </a:cubicBezTo>
                  <a:cubicBezTo>
                    <a:pt x="1009407" y="673381"/>
                    <a:pt x="1049160" y="589695"/>
                    <a:pt x="1051312" y="505443"/>
                  </a:cubicBezTo>
                  <a:cubicBezTo>
                    <a:pt x="1045868" y="383523"/>
                    <a:pt x="1002823" y="300726"/>
                    <a:pt x="922177" y="257048"/>
                  </a:cubicBezTo>
                  <a:cubicBezTo>
                    <a:pt x="841531" y="213369"/>
                    <a:pt x="737716" y="192859"/>
                    <a:pt x="610734" y="195520"/>
                  </a:cubicBezTo>
                  <a:cubicBezTo>
                    <a:pt x="545913" y="197418"/>
                    <a:pt x="475015" y="202736"/>
                    <a:pt x="398040" y="211470"/>
                  </a:cubicBezTo>
                  <a:cubicBezTo>
                    <a:pt x="321065" y="220207"/>
                    <a:pt x="244091" y="230081"/>
                    <a:pt x="167116" y="241095"/>
                  </a:cubicBezTo>
                  <a:cubicBezTo>
                    <a:pt x="142998" y="240778"/>
                    <a:pt x="119830" y="233056"/>
                    <a:pt x="97611" y="217926"/>
                  </a:cubicBezTo>
                  <a:cubicBezTo>
                    <a:pt x="75392" y="202798"/>
                    <a:pt x="62099" y="182162"/>
                    <a:pt x="57731" y="156018"/>
                  </a:cubicBezTo>
                  <a:cubicBezTo>
                    <a:pt x="55199" y="129306"/>
                    <a:pt x="61782" y="105248"/>
                    <a:pt x="77481" y="83853"/>
                  </a:cubicBezTo>
                  <a:cubicBezTo>
                    <a:pt x="93180" y="62458"/>
                    <a:pt x="114956" y="49036"/>
                    <a:pt x="142808" y="43593"/>
                  </a:cubicBezTo>
                  <a:lnTo>
                    <a:pt x="185347" y="37518"/>
                  </a:lnTo>
                  <a:lnTo>
                    <a:pt x="182309" y="37518"/>
                  </a:lnTo>
                  <a:cubicBezTo>
                    <a:pt x="254156" y="28021"/>
                    <a:pt x="326193" y="19665"/>
                    <a:pt x="398420" y="12449"/>
                  </a:cubicBezTo>
                  <a:cubicBezTo>
                    <a:pt x="470647" y="5235"/>
                    <a:pt x="540405" y="1435"/>
                    <a:pt x="607695" y="1055"/>
                  </a:cubicBezTo>
                  <a:cubicBezTo>
                    <a:pt x="630579" y="130"/>
                    <a:pt x="652952" y="-186"/>
                    <a:pt x="674815" y="104"/>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115">
              <a:extLst>
                <a:ext uri="{FF2B5EF4-FFF2-40B4-BE49-F238E27FC236}">
                  <a16:creationId xmlns:a16="http://schemas.microsoft.com/office/drawing/2014/main" id="{7AAB95F2-BD91-4A0B-AB52-AAA237A11143}"/>
                </a:ext>
              </a:extLst>
            </p:cNvPr>
            <p:cNvSpPr/>
            <p:nvPr/>
          </p:nvSpPr>
          <p:spPr>
            <a:xfrm>
              <a:off x="646562" y="3251974"/>
              <a:ext cx="593870" cy="926037"/>
            </a:xfrm>
            <a:custGeom>
              <a:avLst/>
              <a:gdLst/>
              <a:ahLst/>
              <a:cxnLst/>
              <a:rect l="l" t="t" r="r" b="b"/>
              <a:pathLst>
                <a:path w="1350388" h="2105692">
                  <a:moveTo>
                    <a:pt x="687971" y="25"/>
                  </a:moveTo>
                  <a:lnTo>
                    <a:pt x="712279" y="25"/>
                  </a:lnTo>
                  <a:cubicBezTo>
                    <a:pt x="894524" y="11672"/>
                    <a:pt x="1037459" y="72695"/>
                    <a:pt x="1141084" y="183094"/>
                  </a:cubicBezTo>
                  <a:cubicBezTo>
                    <a:pt x="1244708" y="293492"/>
                    <a:pt x="1309403" y="428958"/>
                    <a:pt x="1335166" y="589488"/>
                  </a:cubicBezTo>
                  <a:cubicBezTo>
                    <a:pt x="1339661" y="614115"/>
                    <a:pt x="1342826" y="640070"/>
                    <a:pt x="1344661" y="667351"/>
                  </a:cubicBezTo>
                  <a:cubicBezTo>
                    <a:pt x="1346497" y="694634"/>
                    <a:pt x="1347383" y="721346"/>
                    <a:pt x="1347320" y="747490"/>
                  </a:cubicBezTo>
                  <a:lnTo>
                    <a:pt x="1350359" y="1242763"/>
                  </a:lnTo>
                  <a:cubicBezTo>
                    <a:pt x="1351055" y="1358097"/>
                    <a:pt x="1339028" y="1469254"/>
                    <a:pt x="1314277" y="1576235"/>
                  </a:cubicBezTo>
                  <a:cubicBezTo>
                    <a:pt x="1289526" y="1683214"/>
                    <a:pt x="1247873" y="1777661"/>
                    <a:pt x="1189319" y="1859572"/>
                  </a:cubicBezTo>
                  <a:cubicBezTo>
                    <a:pt x="1132728" y="1938763"/>
                    <a:pt x="1056006" y="1999152"/>
                    <a:pt x="959155" y="2040745"/>
                  </a:cubicBezTo>
                  <a:cubicBezTo>
                    <a:pt x="862304" y="2082331"/>
                    <a:pt x="756717" y="2103980"/>
                    <a:pt x="642394" y="2105692"/>
                  </a:cubicBezTo>
                  <a:cubicBezTo>
                    <a:pt x="510952" y="2093741"/>
                    <a:pt x="400441" y="2053828"/>
                    <a:pt x="310863" y="1985953"/>
                  </a:cubicBezTo>
                  <a:cubicBezTo>
                    <a:pt x="221284" y="1918072"/>
                    <a:pt x="151287" y="1833145"/>
                    <a:pt x="100870" y="1731170"/>
                  </a:cubicBezTo>
                  <a:cubicBezTo>
                    <a:pt x="50454" y="1629191"/>
                    <a:pt x="18269" y="1521083"/>
                    <a:pt x="4314" y="1406840"/>
                  </a:cubicBezTo>
                  <a:cubicBezTo>
                    <a:pt x="2669" y="1380570"/>
                    <a:pt x="1403" y="1352588"/>
                    <a:pt x="516" y="1322901"/>
                  </a:cubicBezTo>
                  <a:cubicBezTo>
                    <a:pt x="-370" y="1293213"/>
                    <a:pt x="-117" y="1264475"/>
                    <a:pt x="1276" y="1236684"/>
                  </a:cubicBezTo>
                  <a:cubicBezTo>
                    <a:pt x="1403" y="1163510"/>
                    <a:pt x="1909" y="1089572"/>
                    <a:pt x="2795" y="1014877"/>
                  </a:cubicBezTo>
                  <a:cubicBezTo>
                    <a:pt x="3681" y="940180"/>
                    <a:pt x="4188" y="866245"/>
                    <a:pt x="4314" y="793068"/>
                  </a:cubicBezTo>
                  <a:cubicBezTo>
                    <a:pt x="4251" y="681719"/>
                    <a:pt x="18811" y="577779"/>
                    <a:pt x="47993" y="481244"/>
                  </a:cubicBezTo>
                  <a:cubicBezTo>
                    <a:pt x="77175" y="384708"/>
                    <a:pt x="121359" y="298240"/>
                    <a:pt x="180546" y="221834"/>
                  </a:cubicBezTo>
                  <a:cubicBezTo>
                    <a:pt x="235112" y="151253"/>
                    <a:pt x="304490" y="96436"/>
                    <a:pt x="388681" y="57377"/>
                  </a:cubicBezTo>
                  <a:cubicBezTo>
                    <a:pt x="472872" y="18320"/>
                    <a:pt x="572635" y="-797"/>
                    <a:pt x="687971" y="25"/>
                  </a:cubicBezTo>
                  <a:close/>
                  <a:moveTo>
                    <a:pt x="706202" y="197526"/>
                  </a:moveTo>
                  <a:cubicBezTo>
                    <a:pt x="621188" y="194804"/>
                    <a:pt x="547378" y="206326"/>
                    <a:pt x="484773" y="232090"/>
                  </a:cubicBezTo>
                  <a:cubicBezTo>
                    <a:pt x="422168" y="257852"/>
                    <a:pt x="370387" y="295960"/>
                    <a:pt x="329431" y="346412"/>
                  </a:cubicBezTo>
                  <a:cubicBezTo>
                    <a:pt x="287082" y="401803"/>
                    <a:pt x="255558" y="468013"/>
                    <a:pt x="234859" y="545052"/>
                  </a:cubicBezTo>
                  <a:cubicBezTo>
                    <a:pt x="214159" y="622091"/>
                    <a:pt x="203144" y="705776"/>
                    <a:pt x="201815" y="796106"/>
                  </a:cubicBezTo>
                  <a:cubicBezTo>
                    <a:pt x="201562" y="869156"/>
                    <a:pt x="200549" y="942585"/>
                    <a:pt x="198776" y="1016396"/>
                  </a:cubicBezTo>
                  <a:cubicBezTo>
                    <a:pt x="197004" y="1090205"/>
                    <a:pt x="195992" y="1163635"/>
                    <a:pt x="195738" y="1236684"/>
                  </a:cubicBezTo>
                  <a:cubicBezTo>
                    <a:pt x="194156" y="1284097"/>
                    <a:pt x="195802" y="1332082"/>
                    <a:pt x="200676" y="1380633"/>
                  </a:cubicBezTo>
                  <a:cubicBezTo>
                    <a:pt x="205550" y="1429187"/>
                    <a:pt x="214033" y="1476408"/>
                    <a:pt x="226123" y="1522300"/>
                  </a:cubicBezTo>
                  <a:cubicBezTo>
                    <a:pt x="249861" y="1632002"/>
                    <a:pt x="295818" y="1721765"/>
                    <a:pt x="363994" y="1791585"/>
                  </a:cubicBezTo>
                  <a:cubicBezTo>
                    <a:pt x="432169" y="1861409"/>
                    <a:pt x="525983" y="1900276"/>
                    <a:pt x="645432" y="1908188"/>
                  </a:cubicBezTo>
                  <a:cubicBezTo>
                    <a:pt x="733232" y="1911036"/>
                    <a:pt x="808307" y="1898502"/>
                    <a:pt x="870659" y="1870587"/>
                  </a:cubicBezTo>
                  <a:cubicBezTo>
                    <a:pt x="933011" y="1842672"/>
                    <a:pt x="984539" y="1800512"/>
                    <a:pt x="1025242" y="1744112"/>
                  </a:cubicBezTo>
                  <a:cubicBezTo>
                    <a:pt x="1071768" y="1679163"/>
                    <a:pt x="1104812" y="1603200"/>
                    <a:pt x="1124372" y="1516226"/>
                  </a:cubicBezTo>
                  <a:cubicBezTo>
                    <a:pt x="1143932" y="1429249"/>
                    <a:pt x="1153427" y="1338093"/>
                    <a:pt x="1152858" y="1242763"/>
                  </a:cubicBezTo>
                  <a:lnTo>
                    <a:pt x="1149819" y="747490"/>
                  </a:lnTo>
                  <a:cubicBezTo>
                    <a:pt x="1150326" y="664945"/>
                    <a:pt x="1137159" y="583919"/>
                    <a:pt x="1110319" y="504411"/>
                  </a:cubicBezTo>
                  <a:cubicBezTo>
                    <a:pt x="1079618" y="419081"/>
                    <a:pt x="1030116" y="348186"/>
                    <a:pt x="961814" y="291720"/>
                  </a:cubicBezTo>
                  <a:cubicBezTo>
                    <a:pt x="893511" y="235254"/>
                    <a:pt x="808307" y="203857"/>
                    <a:pt x="706202" y="197526"/>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97835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 calcmode="lin" valueType="num">
                                      <p:cBhvr>
                                        <p:cTn id="14" dur="500" fill="hold"/>
                                        <p:tgtEl>
                                          <p:spTgt spid="21"/>
                                        </p:tgtEl>
                                        <p:attrNameLst>
                                          <p:attrName>style.rotation</p:attrName>
                                        </p:attrNameLst>
                                      </p:cBhvr>
                                      <p:tavLst>
                                        <p:tav tm="0">
                                          <p:val>
                                            <p:fltVal val="360"/>
                                          </p:val>
                                        </p:tav>
                                        <p:tav tm="100000">
                                          <p:val>
                                            <p:fltVal val="0"/>
                                          </p:val>
                                        </p:tav>
                                      </p:tavLst>
                                    </p:anim>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sp>
        <p:nvSpPr>
          <p:cNvPr id="33" name="文本框 66">
            <a:extLst>
              <a:ext uri="{FF2B5EF4-FFF2-40B4-BE49-F238E27FC236}">
                <a16:creationId xmlns:a16="http://schemas.microsoft.com/office/drawing/2014/main" id="{86BAF67F-BDC0-40F2-BADD-51F41D95B033}"/>
              </a:ext>
            </a:extLst>
          </p:cNvPr>
          <p:cNvSpPr txBox="1">
            <a:spLocks noChangeArrowheads="1"/>
          </p:cNvSpPr>
          <p:nvPr/>
        </p:nvSpPr>
        <p:spPr bwMode="auto">
          <a:xfrm>
            <a:off x="420821" y="163641"/>
            <a:ext cx="105836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Rujukan</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Anggaran</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 Kumpulan Orang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Ramai</a:t>
            </a:r>
            <a:endParaRPr lang="zh-CN" alt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graphicFrame>
        <p:nvGraphicFramePr>
          <p:cNvPr id="2" name="Table 1">
            <a:extLst>
              <a:ext uri="{FF2B5EF4-FFF2-40B4-BE49-F238E27FC236}">
                <a16:creationId xmlns:a16="http://schemas.microsoft.com/office/drawing/2014/main" id="{A287B2FD-8422-4EA1-8F9F-6DF462E7935E}"/>
              </a:ext>
            </a:extLst>
          </p:cNvPr>
          <p:cNvGraphicFramePr>
            <a:graphicFrameLocks noGrp="1"/>
          </p:cNvGraphicFramePr>
          <p:nvPr>
            <p:extLst>
              <p:ext uri="{D42A27DB-BD31-4B8C-83A1-F6EECF244321}">
                <p14:modId xmlns:p14="http://schemas.microsoft.com/office/powerpoint/2010/main" val="2366513152"/>
              </p:ext>
            </p:extLst>
          </p:nvPr>
        </p:nvGraphicFramePr>
        <p:xfrm>
          <a:off x="1187573" y="1086971"/>
          <a:ext cx="9609380" cy="5576614"/>
        </p:xfrm>
        <a:graphic>
          <a:graphicData uri="http://schemas.openxmlformats.org/drawingml/2006/table">
            <a:tbl>
              <a:tblPr firstRow="1" firstCol="1" bandRow="1">
                <a:tableStyleId>{00A15C55-8517-42AA-B614-E9B94910E393}</a:tableStyleId>
              </a:tblPr>
              <a:tblGrid>
                <a:gridCol w="1921876">
                  <a:extLst>
                    <a:ext uri="{9D8B030D-6E8A-4147-A177-3AD203B41FA5}">
                      <a16:colId xmlns:a16="http://schemas.microsoft.com/office/drawing/2014/main" val="1574853406"/>
                    </a:ext>
                  </a:extLst>
                </a:gridCol>
                <a:gridCol w="1921876">
                  <a:extLst>
                    <a:ext uri="{9D8B030D-6E8A-4147-A177-3AD203B41FA5}">
                      <a16:colId xmlns:a16="http://schemas.microsoft.com/office/drawing/2014/main" val="728464447"/>
                    </a:ext>
                  </a:extLst>
                </a:gridCol>
                <a:gridCol w="1921876">
                  <a:extLst>
                    <a:ext uri="{9D8B030D-6E8A-4147-A177-3AD203B41FA5}">
                      <a16:colId xmlns:a16="http://schemas.microsoft.com/office/drawing/2014/main" val="1392182125"/>
                    </a:ext>
                  </a:extLst>
                </a:gridCol>
                <a:gridCol w="1921876">
                  <a:extLst>
                    <a:ext uri="{9D8B030D-6E8A-4147-A177-3AD203B41FA5}">
                      <a16:colId xmlns:a16="http://schemas.microsoft.com/office/drawing/2014/main" val="1531043187"/>
                    </a:ext>
                  </a:extLst>
                </a:gridCol>
                <a:gridCol w="1921876">
                  <a:extLst>
                    <a:ext uri="{9D8B030D-6E8A-4147-A177-3AD203B41FA5}">
                      <a16:colId xmlns:a16="http://schemas.microsoft.com/office/drawing/2014/main" val="2000354499"/>
                    </a:ext>
                  </a:extLst>
                </a:gridCol>
              </a:tblGrid>
              <a:tr h="869268">
                <a:tc>
                  <a:txBody>
                    <a:bodyPr/>
                    <a:lstStyle/>
                    <a:p>
                      <a:pPr>
                        <a:lnSpc>
                          <a:spcPct val="150000"/>
                        </a:lnSpc>
                        <a:spcAft>
                          <a:spcPts val="0"/>
                        </a:spcAft>
                      </a:pPr>
                      <a:r>
                        <a:rPr lang="ms-MY" sz="1400" dirty="0">
                          <a:ln>
                            <a:solidFill>
                              <a:schemeClr val="tx1"/>
                            </a:solidFill>
                          </a:ln>
                          <a:solidFill>
                            <a:schemeClr val="tx1"/>
                          </a:solidFill>
                          <a:effectLst/>
                        </a:rPr>
                        <a:t>Perbandingan Kaedah Sedia Ada Kaedah </a:t>
                      </a:r>
                      <a:endParaRPr lang="en-MY" sz="1400" b="1" dirty="0">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dirty="0">
                          <a:ln>
                            <a:solidFill>
                              <a:schemeClr val="tx1"/>
                            </a:solidFill>
                          </a:ln>
                          <a:solidFill>
                            <a:schemeClr val="tx1"/>
                          </a:solidFill>
                          <a:effectLst/>
                        </a:rPr>
                        <a:t>Pengenalan ketumpatan orang ramai </a:t>
                      </a:r>
                      <a:endParaRPr lang="en-MY" sz="1400" b="1" dirty="0">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Kerumitan Proses</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Kesesuaian untuk imej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Ketepatan</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extLst>
                  <a:ext uri="{0D108BD9-81ED-4DB2-BD59-A6C34878D82A}">
                    <a16:rowId xmlns:a16="http://schemas.microsoft.com/office/drawing/2014/main" val="3203397094"/>
                  </a:ext>
                </a:extLst>
              </a:tr>
              <a:tr h="869268">
                <a:tc>
                  <a:txBody>
                    <a:bodyPr/>
                    <a:lstStyle/>
                    <a:p>
                      <a:pPr>
                        <a:lnSpc>
                          <a:spcPct val="150000"/>
                        </a:lnSpc>
                        <a:spcAft>
                          <a:spcPts val="0"/>
                        </a:spcAft>
                      </a:pPr>
                      <a:r>
                        <a:rPr lang="ms-MY" sz="1400" dirty="0">
                          <a:ln>
                            <a:solidFill>
                              <a:schemeClr val="tx1"/>
                            </a:solidFill>
                          </a:ln>
                          <a:solidFill>
                            <a:schemeClr val="tx1"/>
                          </a:solidFill>
                          <a:effectLst/>
                        </a:rPr>
                        <a:t>Kaedah Berasaskan Pengesanan</a:t>
                      </a:r>
                      <a:endParaRPr lang="en-MY" sz="1400" b="1" dirty="0">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Tidak</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dirty="0">
                          <a:ln>
                            <a:solidFill>
                              <a:schemeClr val="tx1"/>
                            </a:solidFill>
                          </a:ln>
                          <a:solidFill>
                            <a:schemeClr val="tx1"/>
                          </a:solidFill>
                          <a:effectLst/>
                        </a:rPr>
                        <a:t>Rendah </a:t>
                      </a:r>
                      <a:endParaRPr lang="en-MY" sz="1400" b="1" dirty="0">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Tidak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Rendah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extLst>
                  <a:ext uri="{0D108BD9-81ED-4DB2-BD59-A6C34878D82A}">
                    <a16:rowId xmlns:a16="http://schemas.microsoft.com/office/drawing/2014/main" val="2028281798"/>
                  </a:ext>
                </a:extLst>
              </a:tr>
              <a:tr h="568825">
                <a:tc>
                  <a:txBody>
                    <a:bodyPr/>
                    <a:lstStyle/>
                    <a:p>
                      <a:pPr>
                        <a:lnSpc>
                          <a:spcPct val="150000"/>
                        </a:lnSpc>
                        <a:spcAft>
                          <a:spcPts val="0"/>
                        </a:spcAft>
                      </a:pPr>
                      <a:r>
                        <a:rPr lang="ms-MY" sz="1400">
                          <a:ln>
                            <a:solidFill>
                              <a:schemeClr val="tx1"/>
                            </a:solidFill>
                          </a:ln>
                          <a:solidFill>
                            <a:schemeClr val="tx1"/>
                          </a:solidFill>
                          <a:effectLst/>
                        </a:rPr>
                        <a:t>Trajectories Kelompok</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Ya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Rendah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Tidak</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Tinggi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extLst>
                  <a:ext uri="{0D108BD9-81ED-4DB2-BD59-A6C34878D82A}">
                    <a16:rowId xmlns:a16="http://schemas.microsoft.com/office/drawing/2014/main" val="1400493520"/>
                  </a:ext>
                </a:extLst>
              </a:tr>
              <a:tr h="869268">
                <a:tc>
                  <a:txBody>
                    <a:bodyPr/>
                    <a:lstStyle/>
                    <a:p>
                      <a:pPr>
                        <a:lnSpc>
                          <a:spcPct val="150000"/>
                        </a:lnSpc>
                        <a:spcAft>
                          <a:spcPts val="0"/>
                        </a:spcAft>
                      </a:pPr>
                      <a:r>
                        <a:rPr lang="ms-MY" sz="1400">
                          <a:ln>
                            <a:solidFill>
                              <a:schemeClr val="tx1"/>
                            </a:solidFill>
                          </a:ln>
                          <a:solidFill>
                            <a:schemeClr val="tx1"/>
                          </a:solidFill>
                          <a:effectLst/>
                        </a:rPr>
                        <a:t>Regresi Berasaskan Ciri-Ciri</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Ya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dirty="0">
                          <a:ln>
                            <a:solidFill>
                              <a:schemeClr val="tx1"/>
                            </a:solidFill>
                          </a:ln>
                          <a:solidFill>
                            <a:schemeClr val="tx1"/>
                          </a:solidFill>
                          <a:effectLst/>
                        </a:rPr>
                        <a:t>Tinggi </a:t>
                      </a:r>
                      <a:endParaRPr lang="en-MY" sz="1400" b="1" dirty="0">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Ya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Tinggi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extLst>
                  <a:ext uri="{0D108BD9-81ED-4DB2-BD59-A6C34878D82A}">
                    <a16:rowId xmlns:a16="http://schemas.microsoft.com/office/drawing/2014/main" val="61931517"/>
                  </a:ext>
                </a:extLst>
              </a:tr>
              <a:tr h="869268">
                <a:tc>
                  <a:txBody>
                    <a:bodyPr/>
                    <a:lstStyle/>
                    <a:p>
                      <a:pPr>
                        <a:lnSpc>
                          <a:spcPct val="150000"/>
                        </a:lnSpc>
                        <a:spcAft>
                          <a:spcPts val="0"/>
                        </a:spcAft>
                      </a:pPr>
                      <a:r>
                        <a:rPr lang="ms-MY" sz="1400">
                          <a:ln>
                            <a:solidFill>
                              <a:schemeClr val="tx1"/>
                            </a:solidFill>
                          </a:ln>
                          <a:solidFill>
                            <a:schemeClr val="tx1"/>
                          </a:solidFill>
                          <a:effectLst/>
                        </a:rPr>
                        <a:t>Rangkaian Neuron Multiskala</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Ya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Rendah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Ya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Tinggi </a:t>
                      </a:r>
                      <a:endParaRPr lang="en-MY" sz="1400">
                        <a:ln>
                          <a:solidFill>
                            <a:schemeClr val="tx1"/>
                          </a:solidFill>
                        </a:ln>
                        <a:solidFill>
                          <a:schemeClr val="tx1"/>
                        </a:solidFill>
                        <a:effectLst/>
                      </a:endParaRPr>
                    </a:p>
                    <a:p>
                      <a:pPr>
                        <a:lnSpc>
                          <a:spcPct val="150000"/>
                        </a:lnSpc>
                        <a:spcAft>
                          <a:spcPts val="0"/>
                        </a:spcAft>
                      </a:pPr>
                      <a:r>
                        <a:rPr lang="ms-MY" sz="1400">
                          <a:ln>
                            <a:solidFill>
                              <a:schemeClr val="tx1"/>
                            </a:solidFill>
                          </a:ln>
                          <a:solidFill>
                            <a:schemeClr val="tx1"/>
                          </a:solidFill>
                          <a:effectLst/>
                        </a:rPr>
                        <a:t> </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extLst>
                  <a:ext uri="{0D108BD9-81ED-4DB2-BD59-A6C34878D82A}">
                    <a16:rowId xmlns:a16="http://schemas.microsoft.com/office/drawing/2014/main" val="518822211"/>
                  </a:ext>
                </a:extLst>
              </a:tr>
              <a:tr h="1470154">
                <a:tc>
                  <a:txBody>
                    <a:bodyPr/>
                    <a:lstStyle/>
                    <a:p>
                      <a:pPr>
                        <a:lnSpc>
                          <a:spcPct val="150000"/>
                        </a:lnSpc>
                        <a:spcAft>
                          <a:spcPts val="0"/>
                        </a:spcAft>
                      </a:pPr>
                      <a:r>
                        <a:rPr lang="ms-MY" sz="1400">
                          <a:ln>
                            <a:solidFill>
                              <a:schemeClr val="tx1"/>
                            </a:solidFill>
                          </a:ln>
                          <a:solidFill>
                            <a:schemeClr val="tx1"/>
                          </a:solidFill>
                          <a:effectLst/>
                        </a:rPr>
                        <a:t>Rangkaian Neural Konvolusi Kesedaran Perspektif</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Ya</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Rendah</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a:ln>
                            <a:solidFill>
                              <a:schemeClr val="tx1"/>
                            </a:solidFill>
                          </a:ln>
                          <a:solidFill>
                            <a:schemeClr val="tx1"/>
                          </a:solidFill>
                          <a:effectLst/>
                        </a:rPr>
                        <a:t>Ya</a:t>
                      </a:r>
                      <a:endParaRPr lang="en-MY" sz="1400" b="1">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tc>
                  <a:txBody>
                    <a:bodyPr/>
                    <a:lstStyle/>
                    <a:p>
                      <a:pPr>
                        <a:lnSpc>
                          <a:spcPct val="150000"/>
                        </a:lnSpc>
                        <a:spcAft>
                          <a:spcPts val="0"/>
                        </a:spcAft>
                      </a:pPr>
                      <a:r>
                        <a:rPr lang="ms-MY" sz="1400" dirty="0">
                          <a:ln>
                            <a:solidFill>
                              <a:schemeClr val="tx1"/>
                            </a:solidFill>
                          </a:ln>
                          <a:solidFill>
                            <a:schemeClr val="tx1"/>
                          </a:solidFill>
                          <a:effectLst/>
                        </a:rPr>
                        <a:t>Tinggi</a:t>
                      </a:r>
                      <a:endParaRPr lang="en-MY" sz="1400" b="1" dirty="0">
                        <a:ln>
                          <a:solidFill>
                            <a:schemeClr val="tx1"/>
                          </a:solidFill>
                        </a:ln>
                        <a:solidFill>
                          <a:schemeClr val="tx1"/>
                        </a:solidFill>
                        <a:effectLst/>
                        <a:latin typeface="Bell MT" panose="02020503060305020303" pitchFamily="18" charset="0"/>
                        <a:ea typeface="DengXian" panose="02010600030101010101" pitchFamily="2" charset="-122"/>
                        <a:cs typeface="Times New Roman" panose="02020603050405020304" pitchFamily="18" charset="0"/>
                      </a:endParaRPr>
                    </a:p>
                  </a:txBody>
                  <a:tcPr marL="59251" marR="59251" marT="0" marB="0"/>
                </a:tc>
                <a:extLst>
                  <a:ext uri="{0D108BD9-81ED-4DB2-BD59-A6C34878D82A}">
                    <a16:rowId xmlns:a16="http://schemas.microsoft.com/office/drawing/2014/main" val="1731755392"/>
                  </a:ext>
                </a:extLst>
              </a:tr>
            </a:tbl>
          </a:graphicData>
        </a:graphic>
      </p:graphicFrame>
    </p:spTree>
    <p:extLst>
      <p:ext uri="{BB962C8B-B14F-4D97-AF65-F5344CB8AC3E}">
        <p14:creationId xmlns:p14="http://schemas.microsoft.com/office/powerpoint/2010/main" val="349058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2028"/>
        </a:solidFill>
        <a:effectLst/>
      </p:bgPr>
    </p:bg>
    <p:spTree>
      <p:nvGrpSpPr>
        <p:cNvPr id="1" name=""/>
        <p:cNvGrpSpPr/>
        <p:nvPr/>
      </p:nvGrpSpPr>
      <p:grpSpPr>
        <a:xfrm>
          <a:off x="0" y="0"/>
          <a:ext cx="0" cy="0"/>
          <a:chOff x="0" y="0"/>
          <a:chExt cx="0" cy="0"/>
        </a:xfrm>
      </p:grpSpPr>
      <p:grpSp>
        <p:nvGrpSpPr>
          <p:cNvPr id="17" name="Group 5"/>
          <p:cNvGrpSpPr/>
          <p:nvPr/>
        </p:nvGrpSpPr>
        <p:grpSpPr>
          <a:xfrm>
            <a:off x="786419" y="967194"/>
            <a:ext cx="2254358" cy="1796687"/>
            <a:chOff x="1732158" y="1983171"/>
            <a:chExt cx="1586048" cy="1845225"/>
          </a:xfrm>
        </p:grpSpPr>
        <p:sp>
          <p:nvSpPr>
            <p:cNvPr id="18" name="Freeform 4"/>
            <p:cNvSpPr/>
            <p:nvPr/>
          </p:nvSpPr>
          <p:spPr>
            <a:xfrm rot="16200000">
              <a:off x="1649330" y="2159520"/>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a:ea typeface="微软雅黑" panose="020B0503020204020204" charset="-122"/>
                <a:cs typeface="+mn-ea"/>
                <a:sym typeface="Arial" panose="020B0604020202020204"/>
              </a:endParaRPr>
            </a:p>
          </p:txBody>
        </p:sp>
        <p:sp>
          <p:nvSpPr>
            <p:cNvPr id="19" name="Freeform 6"/>
            <p:cNvSpPr/>
            <p:nvPr/>
          </p:nvSpPr>
          <p:spPr>
            <a:xfrm rot="16200000">
              <a:off x="164871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a:ea typeface="微软雅黑" panose="020B0503020204020204" charset="-122"/>
                <a:cs typeface="+mn-ea"/>
                <a:sym typeface="Arial" panose="020B0604020202020204"/>
              </a:endParaRPr>
            </a:p>
          </p:txBody>
        </p:sp>
      </p:grpSp>
      <p:grpSp>
        <p:nvGrpSpPr>
          <p:cNvPr id="4" name="Group 36"/>
          <p:cNvGrpSpPr/>
          <p:nvPr/>
        </p:nvGrpSpPr>
        <p:grpSpPr>
          <a:xfrm>
            <a:off x="226739" y="1763247"/>
            <a:ext cx="3372842" cy="3718333"/>
            <a:chOff x="5291337" y="2452394"/>
            <a:chExt cx="2372955" cy="1357262"/>
          </a:xfrm>
        </p:grpSpPr>
        <p:sp>
          <p:nvSpPr>
            <p:cNvPr id="6" name="Rectangle 38"/>
            <p:cNvSpPr/>
            <p:nvPr/>
          </p:nvSpPr>
          <p:spPr>
            <a:xfrm>
              <a:off x="5291337" y="2857819"/>
              <a:ext cx="2372955" cy="951837"/>
            </a:xfrm>
            <a:prstGeom prst="rect">
              <a:avLst/>
            </a:prstGeom>
          </p:spPr>
          <p:txBody>
            <a:bodyPr wrap="square">
              <a:spAutoFit/>
            </a:bodyPr>
            <a:lstStyle/>
            <a:p>
              <a:pPr defTabSz="1218565">
                <a:lnSpc>
                  <a:spcPct val="150000"/>
                </a:lnSpc>
                <a:spcBef>
                  <a:spcPct val="20000"/>
                </a:spcBef>
                <a:defRPr/>
              </a:pPr>
              <a:r>
                <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rPr>
                <a:t></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Mencari</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kumpulan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dalam</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data</a:t>
              </a:r>
            </a:p>
            <a:p>
              <a:pPr marL="285750" indent="-285750" defTabSz="1218565">
                <a:lnSpc>
                  <a:spcPct val="150000"/>
                </a:lnSpc>
                <a:spcBef>
                  <a:spcPct val="20000"/>
                </a:spcBef>
                <a:buFont typeface="Wingdings" panose="05000000000000000000" pitchFamily="2" charset="2"/>
                <a:buChar char="à"/>
                <a:defRPr/>
              </a:pP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K :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mewakili</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Kumpulan</a:t>
              </a:r>
            </a:p>
            <a:p>
              <a:pPr marL="285750" indent="-285750" defTabSz="1218565">
                <a:lnSpc>
                  <a:spcPct val="150000"/>
                </a:lnSpc>
                <a:spcBef>
                  <a:spcPct val="20000"/>
                </a:spcBef>
                <a:buFont typeface="Wingdings" panose="05000000000000000000" pitchFamily="2" charset="2"/>
                <a:buChar char="à"/>
                <a:defRPr/>
              </a:pP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Centroid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boleh</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digunakan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untuk</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melabelkan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data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baru</a:t>
              </a:r>
              <a:endPar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endParaRPr>
            </a:p>
            <a:p>
              <a:pPr marL="285750" indent="-285750" defTabSz="1218565">
                <a:lnSpc>
                  <a:spcPct val="150000"/>
                </a:lnSpc>
                <a:spcBef>
                  <a:spcPct val="20000"/>
                </a:spcBef>
                <a:buFont typeface="Wingdings" panose="05000000000000000000" pitchFamily="2" charset="2"/>
                <a:buChar char="à"/>
                <a:defRPr/>
              </a:pP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Label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untuk</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latihan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data</a:t>
              </a:r>
            </a:p>
            <a:p>
              <a:pPr marL="285750" indent="-285750" defTabSz="1218565">
                <a:lnSpc>
                  <a:spcPct val="150000"/>
                </a:lnSpc>
                <a:spcBef>
                  <a:spcPct val="20000"/>
                </a:spcBef>
                <a:buFont typeface="Wingdings" panose="05000000000000000000" pitchFamily="2" charset="2"/>
                <a:buChar char="à"/>
                <a:defRPr/>
              </a:pPr>
              <a:endPar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endParaRPr>
            </a:p>
          </p:txBody>
        </p:sp>
        <p:sp>
          <p:nvSpPr>
            <p:cNvPr id="5" name="TextBox 37"/>
            <p:cNvSpPr txBox="1"/>
            <p:nvPr/>
          </p:nvSpPr>
          <p:spPr>
            <a:xfrm>
              <a:off x="5735053" y="2452394"/>
              <a:ext cx="1485523" cy="168517"/>
            </a:xfrm>
            <a:prstGeom prst="rect">
              <a:avLst/>
            </a:prstGeom>
            <a:noFill/>
          </p:spPr>
          <p:txBody>
            <a:bodyPr wrap="none" rtlCol="0">
              <a:spAutoFit/>
            </a:bodyPr>
            <a:lstStyle/>
            <a:p>
              <a:pPr algn="ctr"/>
              <a:r>
                <a:rPr lang="en-US" altLang="zh-CN" sz="1200" b="1" spc="300" dirty="0">
                  <a:solidFill>
                    <a:schemeClr val="bg1">
                      <a:lumMod val="95000"/>
                    </a:schemeClr>
                  </a:solidFill>
                  <a:latin typeface="Arial" panose="020B0604020202020204"/>
                  <a:ea typeface="微软雅黑" panose="020B0503020204020204" charset="-122"/>
                  <a:cs typeface="Clear Sans" panose="020B0503030202020304" pitchFamily="34" charset="0"/>
                  <a:sym typeface="Arial" panose="020B0604020202020204"/>
                </a:rPr>
                <a:t>PERKELOMPOKAN</a:t>
              </a:r>
            </a:p>
            <a:p>
              <a:pPr algn="ctr"/>
              <a:r>
                <a:rPr lang="en-US" altLang="zh-CN" sz="1200" b="1" spc="300" dirty="0">
                  <a:solidFill>
                    <a:schemeClr val="bg1">
                      <a:lumMod val="95000"/>
                    </a:schemeClr>
                  </a:solidFill>
                  <a:latin typeface="Arial" panose="020B0604020202020204"/>
                  <a:ea typeface="微软雅黑" panose="020B0503020204020204" charset="-122"/>
                  <a:cs typeface="Clear Sans" panose="020B0503030202020304" pitchFamily="34" charset="0"/>
                  <a:sym typeface="Arial" panose="020B0604020202020204"/>
                </a:rPr>
                <a:t>K-MEANS</a:t>
              </a:r>
              <a:endParaRPr lang="zh-CN" altLang="en-US" sz="1200" b="1" spc="300" dirty="0">
                <a:solidFill>
                  <a:schemeClr val="bg1">
                    <a:lumMod val="95000"/>
                  </a:schemeClr>
                </a:solidFill>
                <a:latin typeface="Arial" panose="020B0604020202020204"/>
                <a:ea typeface="微软雅黑" panose="020B0503020204020204" charset="-122"/>
                <a:cs typeface="Clear Sans" panose="020B0503030202020304" pitchFamily="34" charset="0"/>
                <a:sym typeface="Arial" panose="020B0604020202020204"/>
              </a:endParaRPr>
            </a:p>
          </p:txBody>
        </p:sp>
      </p:grpSp>
      <p:grpSp>
        <p:nvGrpSpPr>
          <p:cNvPr id="21" name="Group 10"/>
          <p:cNvGrpSpPr/>
          <p:nvPr/>
        </p:nvGrpSpPr>
        <p:grpSpPr>
          <a:xfrm>
            <a:off x="4463341" y="967195"/>
            <a:ext cx="2253484" cy="1800263"/>
            <a:chOff x="4110208" y="1983171"/>
            <a:chExt cx="1585433" cy="1848898"/>
          </a:xfrm>
        </p:grpSpPr>
        <p:sp>
          <p:nvSpPr>
            <p:cNvPr id="22" name="Freeform 3"/>
            <p:cNvSpPr/>
            <p:nvPr/>
          </p:nvSpPr>
          <p:spPr>
            <a:xfrm rot="16200000">
              <a:off x="4026765" y="2163193"/>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a:ea typeface="微软雅黑" panose="020B0503020204020204" charset="-122"/>
                <a:cs typeface="+mn-ea"/>
                <a:sym typeface="Arial" panose="020B0604020202020204"/>
              </a:endParaRPr>
            </a:p>
          </p:txBody>
        </p:sp>
        <p:sp>
          <p:nvSpPr>
            <p:cNvPr id="23" name="Freeform 7"/>
            <p:cNvSpPr/>
            <p:nvPr/>
          </p:nvSpPr>
          <p:spPr>
            <a:xfrm rot="16200000">
              <a:off x="402676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a:ea typeface="微软雅黑" panose="020B0503020204020204" charset="-122"/>
                <a:cs typeface="+mn-ea"/>
                <a:sym typeface="Arial" panose="020B0604020202020204"/>
              </a:endParaRPr>
            </a:p>
          </p:txBody>
        </p:sp>
      </p:grpSp>
      <p:grpSp>
        <p:nvGrpSpPr>
          <p:cNvPr id="25" name="Group 11"/>
          <p:cNvGrpSpPr/>
          <p:nvPr/>
        </p:nvGrpSpPr>
        <p:grpSpPr>
          <a:xfrm>
            <a:off x="8219460" y="976067"/>
            <a:ext cx="2253484" cy="1800263"/>
            <a:chOff x="6488259" y="1983170"/>
            <a:chExt cx="1585433" cy="1848898"/>
          </a:xfrm>
        </p:grpSpPr>
        <p:sp>
          <p:nvSpPr>
            <p:cNvPr id="26" name="Freeform 2"/>
            <p:cNvSpPr/>
            <p:nvPr/>
          </p:nvSpPr>
          <p:spPr>
            <a:xfrm rot="16200000">
              <a:off x="6404816" y="2163192"/>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a:ea typeface="微软雅黑" panose="020B0503020204020204" charset="-122"/>
                <a:cs typeface="+mn-ea"/>
                <a:sym typeface="Arial" panose="020B0604020202020204"/>
              </a:endParaRPr>
            </a:p>
          </p:txBody>
        </p:sp>
        <p:sp>
          <p:nvSpPr>
            <p:cNvPr id="27" name="Freeform 8"/>
            <p:cNvSpPr/>
            <p:nvPr/>
          </p:nvSpPr>
          <p:spPr>
            <a:xfrm rot="16200000">
              <a:off x="6404816" y="2066613"/>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a:ea typeface="微软雅黑" panose="020B0503020204020204" charset="-122"/>
                <a:cs typeface="+mn-ea"/>
                <a:sym typeface="Arial" panose="020B0604020202020204"/>
              </a:endParaRPr>
            </a:p>
          </p:txBody>
        </p:sp>
      </p:grpSp>
      <p:grpSp>
        <p:nvGrpSpPr>
          <p:cNvPr id="7" name="Group 39"/>
          <p:cNvGrpSpPr/>
          <p:nvPr/>
        </p:nvGrpSpPr>
        <p:grpSpPr>
          <a:xfrm>
            <a:off x="3903661" y="1763243"/>
            <a:ext cx="3372843" cy="4096698"/>
            <a:chOff x="5293923" y="2429042"/>
            <a:chExt cx="2372955" cy="1567941"/>
          </a:xfrm>
        </p:grpSpPr>
        <p:sp>
          <p:nvSpPr>
            <p:cNvPr id="8" name="TextBox 40"/>
            <p:cNvSpPr txBox="1"/>
            <p:nvPr/>
          </p:nvSpPr>
          <p:spPr>
            <a:xfrm>
              <a:off x="5763576" y="2429042"/>
              <a:ext cx="1485523" cy="176694"/>
            </a:xfrm>
            <a:prstGeom prst="rect">
              <a:avLst/>
            </a:prstGeom>
            <a:noFill/>
          </p:spPr>
          <p:txBody>
            <a:bodyPr wrap="none" rtlCol="0">
              <a:spAutoFit/>
            </a:bodyPr>
            <a:lstStyle/>
            <a:p>
              <a:pPr algn="ctr"/>
              <a:r>
                <a:rPr lang="en-US" altLang="zh-CN" sz="1200" b="1" spc="300" dirty="0">
                  <a:solidFill>
                    <a:schemeClr val="bg1">
                      <a:lumMod val="95000"/>
                    </a:schemeClr>
                  </a:solidFill>
                  <a:latin typeface="Arial" panose="020B0604020202020204"/>
                  <a:ea typeface="微软雅黑" panose="020B0503020204020204" charset="-122"/>
                  <a:cs typeface="Clear Sans" panose="020B0503030202020304" pitchFamily="34" charset="0"/>
                  <a:sym typeface="Arial" panose="020B0604020202020204"/>
                </a:rPr>
                <a:t>PERKELOMPOKAN</a:t>
              </a:r>
            </a:p>
            <a:p>
              <a:pPr algn="ctr"/>
              <a:r>
                <a:rPr lang="en-US" altLang="zh-CN" sz="1200" b="1" spc="300" dirty="0">
                  <a:solidFill>
                    <a:schemeClr val="bg1">
                      <a:lumMod val="95000"/>
                    </a:schemeClr>
                  </a:solidFill>
                  <a:latin typeface="Arial" panose="020B0604020202020204"/>
                  <a:ea typeface="微软雅黑" panose="020B0503020204020204" charset="-122"/>
                  <a:cs typeface="Clear Sans" panose="020B0503030202020304" pitchFamily="34" charset="0"/>
                  <a:sym typeface="Arial" panose="020B0604020202020204"/>
                </a:rPr>
                <a:t>DBSCAN</a:t>
              </a:r>
              <a:endParaRPr lang="zh-CN" altLang="en-US" sz="1200" b="1" spc="300" dirty="0">
                <a:solidFill>
                  <a:schemeClr val="bg1">
                    <a:lumMod val="95000"/>
                  </a:schemeClr>
                </a:solidFill>
                <a:latin typeface="Arial" panose="020B0604020202020204"/>
                <a:ea typeface="微软雅黑" panose="020B0503020204020204" charset="-122"/>
                <a:cs typeface="Clear Sans" panose="020B0503030202020304" pitchFamily="34" charset="0"/>
                <a:sym typeface="Arial" panose="020B0604020202020204"/>
              </a:endParaRPr>
            </a:p>
          </p:txBody>
        </p:sp>
        <p:sp>
          <p:nvSpPr>
            <p:cNvPr id="9" name="Rectangle 41"/>
            <p:cNvSpPr/>
            <p:nvPr/>
          </p:nvSpPr>
          <p:spPr>
            <a:xfrm>
              <a:off x="5293923" y="2849378"/>
              <a:ext cx="2372955" cy="1147605"/>
            </a:xfrm>
            <a:prstGeom prst="rect">
              <a:avLst/>
            </a:prstGeom>
          </p:spPr>
          <p:txBody>
            <a:bodyPr wrap="square">
              <a:spAutoFit/>
            </a:bodyPr>
            <a:lstStyle/>
            <a:p>
              <a:pPr marL="285750" indent="-285750" defTabSz="1218565">
                <a:lnSpc>
                  <a:spcPct val="150000"/>
                </a:lnSpc>
                <a:spcBef>
                  <a:spcPct val="20000"/>
                </a:spcBef>
                <a:buFont typeface="Wingdings" panose="05000000000000000000" pitchFamily="2" charset="2"/>
                <a:buChar char="à"/>
                <a:defRPr/>
              </a:pPr>
              <a:r>
                <a:rPr lang="en-US" altLang="zh-CN" sz="1700" dirty="0" err="1">
                  <a:solidFill>
                    <a:schemeClr val="bg1"/>
                  </a:solidFill>
                  <a:latin typeface="Arial" panose="020B0604020202020204"/>
                  <a:ea typeface="微软雅黑" panose="020B0503020204020204" charset="-122"/>
                  <a:cs typeface="+mn-ea"/>
                  <a:sym typeface="Wingdings" panose="05000000000000000000" pitchFamily="2" charset="2"/>
                </a:rPr>
                <a:t>Pengkelompokan</a:t>
              </a:r>
              <a:r>
                <a:rPr lang="en-US" altLang="zh-CN" sz="1700" dirty="0">
                  <a:solidFill>
                    <a:schemeClr val="bg1"/>
                  </a:solidFill>
                  <a:latin typeface="Arial" panose="020B0604020202020204"/>
                  <a:ea typeface="微软雅黑" panose="020B0503020204020204" charset="-122"/>
                  <a:cs typeface="+mn-ea"/>
                  <a:sym typeface="Wingdings" panose="05000000000000000000" pitchFamily="2" charset="2"/>
                </a:rPr>
                <a:t> spatial </a:t>
              </a:r>
              <a:r>
                <a:rPr lang="en-US" altLang="zh-CN" sz="1700" dirty="0" err="1">
                  <a:solidFill>
                    <a:schemeClr val="bg1"/>
                  </a:solidFill>
                  <a:latin typeface="Arial" panose="020B0604020202020204"/>
                  <a:ea typeface="微软雅黑" panose="020B0503020204020204" charset="-122"/>
                  <a:cs typeface="+mn-ea"/>
                  <a:sym typeface="Wingdings" panose="05000000000000000000" pitchFamily="2" charset="2"/>
                </a:rPr>
                <a:t>berdasarkan</a:t>
              </a:r>
              <a:r>
                <a:rPr lang="en-US" altLang="zh-CN" sz="1700" dirty="0">
                  <a:solidFill>
                    <a:schemeClr val="bg1"/>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solidFill>
                  <a:latin typeface="Arial" panose="020B0604020202020204"/>
                  <a:ea typeface="微软雅黑" panose="020B0503020204020204" charset="-122"/>
                  <a:cs typeface="+mn-ea"/>
                  <a:sym typeface="Wingdings" panose="05000000000000000000" pitchFamily="2" charset="2"/>
                </a:rPr>
                <a:t>kepadatan</a:t>
              </a:r>
              <a:r>
                <a:rPr lang="en-US" altLang="zh-CN" sz="1700" dirty="0">
                  <a:solidFill>
                    <a:schemeClr val="bg1"/>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solidFill>
                  <a:latin typeface="Arial" panose="020B0604020202020204"/>
                  <a:ea typeface="微软雅黑" panose="020B0503020204020204" charset="-122"/>
                  <a:cs typeface="+mn-ea"/>
                  <a:sym typeface="Wingdings" panose="05000000000000000000" pitchFamily="2" charset="2"/>
                </a:rPr>
                <a:t>aplikasi</a:t>
              </a:r>
              <a:r>
                <a:rPr lang="en-US" altLang="zh-CN" sz="1700" dirty="0">
                  <a:solidFill>
                    <a:schemeClr val="bg1"/>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solidFill>
                  <a:latin typeface="Arial" panose="020B0604020202020204"/>
                  <a:ea typeface="微软雅黑" panose="020B0503020204020204" charset="-122"/>
                  <a:cs typeface="+mn-ea"/>
                  <a:sym typeface="Wingdings" panose="05000000000000000000" pitchFamily="2" charset="2"/>
                </a:rPr>
                <a:t>dengan</a:t>
              </a:r>
              <a:r>
                <a:rPr lang="en-US" altLang="zh-CN" sz="1700" dirty="0">
                  <a:solidFill>
                    <a:schemeClr val="bg1"/>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solidFill>
                  <a:latin typeface="Arial" panose="020B0604020202020204"/>
                  <a:ea typeface="微软雅黑" panose="020B0503020204020204" charset="-122"/>
                  <a:cs typeface="+mn-ea"/>
                  <a:sym typeface="Wingdings" panose="05000000000000000000" pitchFamily="2" charset="2"/>
                </a:rPr>
                <a:t>hingar</a:t>
              </a:r>
              <a:r>
                <a:rPr lang="en-US" altLang="zh-CN" sz="1700" dirty="0">
                  <a:solidFill>
                    <a:schemeClr val="bg1"/>
                  </a:solidFill>
                  <a:latin typeface="Arial" panose="020B0604020202020204"/>
                  <a:ea typeface="微软雅黑" panose="020B0503020204020204" charset="-122"/>
                  <a:cs typeface="+mn-ea"/>
                  <a:sym typeface="Wingdings" panose="05000000000000000000" pitchFamily="2" charset="2"/>
                </a:rPr>
                <a:t> </a:t>
              </a:r>
            </a:p>
            <a:p>
              <a:pPr marL="285750" indent="-285750" defTabSz="1218565">
                <a:lnSpc>
                  <a:spcPct val="150000"/>
                </a:lnSpc>
                <a:spcBef>
                  <a:spcPct val="20000"/>
                </a:spcBef>
                <a:buFont typeface="Wingdings" panose="05000000000000000000" pitchFamily="2" charset="2"/>
                <a:buChar char="à"/>
                <a:defRPr/>
              </a:pPr>
              <a:r>
                <a:rPr lang="en-US" altLang="zh-CN" sz="1700" dirty="0" err="1">
                  <a:solidFill>
                    <a:schemeClr val="bg1"/>
                  </a:solidFill>
                  <a:latin typeface="Arial" panose="020B0604020202020204"/>
                  <a:ea typeface="微软雅黑" panose="020B0503020204020204" charset="-122"/>
                  <a:cs typeface="+mn-ea"/>
                  <a:sym typeface="Wingdings" panose="05000000000000000000" pitchFamily="2" charset="2"/>
                </a:rPr>
                <a:t>Mengkumpulkan</a:t>
              </a:r>
              <a:r>
                <a:rPr lang="en-US" altLang="zh-CN" sz="1700" dirty="0">
                  <a:solidFill>
                    <a:schemeClr val="bg1"/>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solidFill>
                  <a:latin typeface="Arial" panose="020B0604020202020204"/>
                  <a:ea typeface="微软雅黑" panose="020B0503020204020204" charset="-122"/>
                  <a:cs typeface="+mn-ea"/>
                  <a:sym typeface="Wingdings" panose="05000000000000000000" pitchFamily="2" charset="2"/>
                </a:rPr>
                <a:t>mata</a:t>
              </a:r>
              <a:r>
                <a:rPr lang="en-US" altLang="zh-CN" sz="1700" dirty="0">
                  <a:solidFill>
                    <a:schemeClr val="bg1"/>
                  </a:solidFill>
                  <a:latin typeface="Arial" panose="020B0604020202020204"/>
                  <a:ea typeface="微软雅黑" panose="020B0503020204020204" charset="-122"/>
                  <a:cs typeface="+mn-ea"/>
                  <a:sym typeface="Wingdings" panose="05000000000000000000" pitchFamily="2" charset="2"/>
                </a:rPr>
                <a:t> yang </a:t>
              </a:r>
              <a:r>
                <a:rPr lang="en-US" altLang="zh-CN" sz="1700" dirty="0" err="1">
                  <a:solidFill>
                    <a:schemeClr val="bg1"/>
                  </a:solidFill>
                  <a:latin typeface="Arial" panose="020B0604020202020204"/>
                  <a:ea typeface="微软雅黑" panose="020B0503020204020204" charset="-122"/>
                  <a:cs typeface="+mn-ea"/>
                  <a:sym typeface="Wingdings" panose="05000000000000000000" pitchFamily="2" charset="2"/>
                </a:rPr>
                <a:t>dekat</a:t>
              </a:r>
              <a:endParaRPr lang="en-US" altLang="zh-CN" sz="1700" dirty="0">
                <a:solidFill>
                  <a:schemeClr val="bg1"/>
                </a:solidFill>
                <a:latin typeface="Arial" panose="020B0604020202020204"/>
                <a:ea typeface="微软雅黑" panose="020B0503020204020204" charset="-122"/>
                <a:cs typeface="+mn-ea"/>
                <a:sym typeface="Wingdings" panose="05000000000000000000" pitchFamily="2" charset="2"/>
              </a:endParaRPr>
            </a:p>
            <a:p>
              <a:pPr marL="285750" indent="-285750" defTabSz="1218565">
                <a:lnSpc>
                  <a:spcPct val="150000"/>
                </a:lnSpc>
                <a:spcBef>
                  <a:spcPct val="20000"/>
                </a:spcBef>
                <a:buFont typeface="Wingdings" panose="05000000000000000000" pitchFamily="2" charset="2"/>
                <a:buChar char="à"/>
                <a:defRPr/>
              </a:pPr>
              <a:r>
                <a:rPr lang="ms-MY"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EPS</a:t>
              </a:r>
              <a:endParaRPr lang="en-MY"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endParaRPr>
            </a:p>
            <a:p>
              <a:pPr marL="285750" indent="-285750" defTabSz="1218565">
                <a:lnSpc>
                  <a:spcPct val="150000"/>
                </a:lnSpc>
                <a:spcBef>
                  <a:spcPct val="20000"/>
                </a:spcBef>
                <a:buFont typeface="Wingdings" panose="05000000000000000000" pitchFamily="2" charset="2"/>
                <a:buChar char="à"/>
                <a:defRPr/>
              </a:pPr>
              <a:r>
                <a:rPr lang="ms-MY" dirty="0">
                  <a:solidFill>
                    <a:schemeClr val="bg1"/>
                  </a:solidFill>
                  <a:latin typeface="Times New Roman" panose="02020603050405020304" pitchFamily="18" charset="0"/>
                  <a:ea typeface="DengXian" panose="02010600030101010101" pitchFamily="2" charset="-122"/>
                  <a:cs typeface="Times New Roman" panose="02020603050405020304" pitchFamily="18" charset="0"/>
                </a:rPr>
                <a:t>minPoints</a:t>
              </a:r>
              <a:endParaRPr lang="en-US" altLang="zh-CN" sz="1700" dirty="0">
                <a:solidFill>
                  <a:schemeClr val="bg1"/>
                </a:solidFill>
                <a:latin typeface="Arial" panose="020B0604020202020204"/>
                <a:ea typeface="微软雅黑" panose="020B0503020204020204" charset="-122"/>
                <a:cs typeface="+mn-ea"/>
                <a:sym typeface="Arial" panose="020B0604020202020204"/>
              </a:endParaRPr>
            </a:p>
          </p:txBody>
        </p:sp>
      </p:grpSp>
      <p:grpSp>
        <p:nvGrpSpPr>
          <p:cNvPr id="10" name="Group 42"/>
          <p:cNvGrpSpPr/>
          <p:nvPr/>
        </p:nvGrpSpPr>
        <p:grpSpPr>
          <a:xfrm>
            <a:off x="7580585" y="1670914"/>
            <a:ext cx="4384678" cy="5187086"/>
            <a:chOff x="5239998" y="2388130"/>
            <a:chExt cx="3084829" cy="1993220"/>
          </a:xfrm>
        </p:grpSpPr>
        <p:sp>
          <p:nvSpPr>
            <p:cNvPr id="11" name="TextBox 43"/>
            <p:cNvSpPr txBox="1"/>
            <p:nvPr/>
          </p:nvSpPr>
          <p:spPr>
            <a:xfrm>
              <a:off x="5742299" y="2388130"/>
              <a:ext cx="1543041" cy="248363"/>
            </a:xfrm>
            <a:prstGeom prst="rect">
              <a:avLst/>
            </a:prstGeom>
            <a:noFill/>
          </p:spPr>
          <p:txBody>
            <a:bodyPr wrap="none" rtlCol="0">
              <a:spAutoFit/>
            </a:bodyPr>
            <a:lstStyle/>
            <a:p>
              <a:pPr algn="ctr"/>
              <a:r>
                <a:rPr lang="en-MY" altLang="zh-CN" sz="1200" b="1" spc="300" dirty="0">
                  <a:solidFill>
                    <a:schemeClr val="bg1">
                      <a:lumMod val="95000"/>
                    </a:schemeClr>
                  </a:solidFill>
                  <a:latin typeface="Arial" panose="020B0604020202020204"/>
                  <a:ea typeface="微软雅黑" panose="020B0503020204020204" charset="-122"/>
                  <a:cs typeface="Clear Sans" panose="020B0503030202020304" pitchFamily="34" charset="0"/>
                  <a:sym typeface="Arial" panose="020B0604020202020204"/>
                </a:rPr>
                <a:t>PERKELOMPOKAN </a:t>
              </a:r>
            </a:p>
            <a:p>
              <a:pPr algn="ctr"/>
              <a:r>
                <a:rPr lang="en-MY" altLang="zh-CN" sz="1200" b="1" spc="300" dirty="0">
                  <a:solidFill>
                    <a:schemeClr val="bg1">
                      <a:lumMod val="95000"/>
                    </a:schemeClr>
                  </a:solidFill>
                  <a:latin typeface="Arial" panose="020B0604020202020204"/>
                  <a:ea typeface="微软雅黑" panose="020B0503020204020204" charset="-122"/>
                  <a:cs typeface="Clear Sans" panose="020B0503030202020304" pitchFamily="34" charset="0"/>
                  <a:sym typeface="Arial" panose="020B0604020202020204"/>
                </a:rPr>
                <a:t>PUNCAK </a:t>
              </a:r>
            </a:p>
            <a:p>
              <a:pPr algn="ctr"/>
              <a:r>
                <a:rPr lang="en-MY" altLang="zh-CN" sz="1200" b="1" spc="300" dirty="0">
                  <a:solidFill>
                    <a:schemeClr val="bg1">
                      <a:lumMod val="95000"/>
                    </a:schemeClr>
                  </a:solidFill>
                  <a:latin typeface="Arial" panose="020B0604020202020204"/>
                  <a:ea typeface="微软雅黑" panose="020B0503020204020204" charset="-122"/>
                  <a:cs typeface="Clear Sans" panose="020B0503030202020304" pitchFamily="34" charset="0"/>
                  <a:sym typeface="Arial" panose="020B0604020202020204"/>
                </a:rPr>
                <a:t>KETUMPATAN</a:t>
              </a:r>
              <a:endParaRPr lang="zh-CN" altLang="en-US" sz="1200" b="1" spc="300" dirty="0">
                <a:solidFill>
                  <a:schemeClr val="bg1">
                    <a:lumMod val="95000"/>
                  </a:schemeClr>
                </a:solidFill>
                <a:latin typeface="Arial" panose="020B0604020202020204"/>
                <a:ea typeface="微软雅黑" panose="020B0503020204020204" charset="-122"/>
                <a:cs typeface="Clear Sans" panose="020B0503030202020304" pitchFamily="34" charset="0"/>
                <a:sym typeface="Arial" panose="020B0604020202020204"/>
              </a:endParaRPr>
            </a:p>
          </p:txBody>
        </p:sp>
        <p:sp>
          <p:nvSpPr>
            <p:cNvPr id="12" name="Rectangle 44"/>
            <p:cNvSpPr/>
            <p:nvPr/>
          </p:nvSpPr>
          <p:spPr>
            <a:xfrm>
              <a:off x="5239998" y="2849040"/>
              <a:ext cx="3084829" cy="1532310"/>
            </a:xfrm>
            <a:prstGeom prst="rect">
              <a:avLst/>
            </a:prstGeom>
          </p:spPr>
          <p:txBody>
            <a:bodyPr wrap="square">
              <a:spAutoFit/>
            </a:bodyPr>
            <a:lstStyle/>
            <a:p>
              <a:pPr marL="285750" indent="-285750" defTabSz="1218565">
                <a:lnSpc>
                  <a:spcPct val="120000"/>
                </a:lnSpc>
                <a:spcBef>
                  <a:spcPct val="20000"/>
                </a:spcBef>
                <a:buFont typeface="Wingdings" panose="05000000000000000000" pitchFamily="2" charset="2"/>
                <a:buChar char="à"/>
                <a:defRPr/>
              </a:pPr>
              <a:r>
                <a:rPr lang="en-US" altLang="zh-CN" sz="1700" dirty="0" err="1">
                  <a:solidFill>
                    <a:schemeClr val="bg1">
                      <a:lumMod val="95000"/>
                    </a:schemeClr>
                  </a:solidFill>
                  <a:latin typeface="Arial" panose="020B0604020202020204"/>
                  <a:ea typeface="微软雅黑" panose="020B0503020204020204" charset="-122"/>
                  <a:cs typeface="+mn-ea"/>
                  <a:sym typeface="Wingdings" panose="05000000000000000000" pitchFamily="2" charset="2"/>
                </a:rPr>
                <a:t>Mengesan</a:t>
              </a:r>
              <a:r>
                <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lumMod val="95000"/>
                    </a:schemeClr>
                  </a:solidFill>
                  <a:latin typeface="Arial" panose="020B0604020202020204"/>
                  <a:ea typeface="微软雅黑" panose="020B0503020204020204" charset="-122"/>
                  <a:cs typeface="+mn-ea"/>
                  <a:sym typeface="Wingdings" panose="05000000000000000000" pitchFamily="2" charset="2"/>
                </a:rPr>
                <a:t>kelompok</a:t>
              </a:r>
              <a:r>
                <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lumMod val="95000"/>
                    </a:schemeClr>
                  </a:solidFill>
                  <a:latin typeface="Arial" panose="020B0604020202020204"/>
                  <a:ea typeface="微软雅黑" panose="020B0503020204020204" charset="-122"/>
                  <a:cs typeface="+mn-ea"/>
                  <a:sym typeface="Wingdings" panose="05000000000000000000" pitchFamily="2" charset="2"/>
                </a:rPr>
                <a:t>bukan</a:t>
              </a:r>
              <a:r>
                <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lumMod val="95000"/>
                    </a:schemeClr>
                  </a:solidFill>
                  <a:latin typeface="Arial" panose="020B0604020202020204"/>
                  <a:ea typeface="微软雅黑" panose="020B0503020204020204" charset="-122"/>
                  <a:cs typeface="+mn-ea"/>
                  <a:sym typeface="Wingdings" panose="05000000000000000000" pitchFamily="2" charset="2"/>
                </a:rPr>
                <a:t>bentuk</a:t>
              </a:r>
              <a:r>
                <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lumMod val="95000"/>
                    </a:schemeClr>
                  </a:solidFill>
                  <a:latin typeface="Arial" panose="020B0604020202020204"/>
                  <a:ea typeface="微软雅黑" panose="020B0503020204020204" charset="-122"/>
                  <a:cs typeface="+mn-ea"/>
                  <a:sym typeface="Wingdings" panose="05000000000000000000" pitchFamily="2" charset="2"/>
                </a:rPr>
                <a:t>sfera</a:t>
              </a:r>
              <a:endPar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endParaRPr>
            </a:p>
            <a:p>
              <a:pPr marL="285750" indent="-285750" defTabSz="1218565">
                <a:lnSpc>
                  <a:spcPct val="120000"/>
                </a:lnSpc>
                <a:spcBef>
                  <a:spcPct val="20000"/>
                </a:spcBef>
                <a:buFont typeface="Wingdings" panose="05000000000000000000" pitchFamily="2" charset="2"/>
                <a:buChar char="à"/>
                <a:defRPr/>
              </a:pPr>
              <a:r>
                <a:rPr lang="en-US" altLang="zh-CN" sz="1700" dirty="0" err="1">
                  <a:solidFill>
                    <a:schemeClr val="bg1">
                      <a:lumMod val="95000"/>
                    </a:schemeClr>
                  </a:solidFill>
                  <a:latin typeface="Arial" panose="020B0604020202020204"/>
                  <a:ea typeface="微软雅黑" panose="020B0503020204020204" charset="-122"/>
                  <a:cs typeface="+mn-ea"/>
                  <a:sym typeface="Wingdings" panose="05000000000000000000" pitchFamily="2" charset="2"/>
                </a:rPr>
                <a:t>Mencari</a:t>
              </a:r>
              <a:r>
                <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lumMod val="95000"/>
                    </a:schemeClr>
                  </a:solidFill>
                  <a:latin typeface="Arial" panose="020B0604020202020204"/>
                  <a:ea typeface="微软雅黑" panose="020B0503020204020204" charset="-122"/>
                  <a:cs typeface="+mn-ea"/>
                  <a:sym typeface="Wingdings" panose="05000000000000000000" pitchFamily="2" charset="2"/>
                </a:rPr>
                <a:t>secara</a:t>
              </a:r>
              <a:r>
                <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lumMod val="95000"/>
                    </a:schemeClr>
                  </a:solidFill>
                  <a:latin typeface="Arial" panose="020B0604020202020204"/>
                  <a:ea typeface="微软雅黑" panose="020B0503020204020204" charset="-122"/>
                  <a:cs typeface="+mn-ea"/>
                  <a:sym typeface="Wingdings" panose="05000000000000000000" pitchFamily="2" charset="2"/>
                </a:rPr>
                <a:t>automatik</a:t>
              </a:r>
              <a:r>
                <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lumMod val="95000"/>
                    </a:schemeClr>
                  </a:solidFill>
                  <a:latin typeface="Arial" panose="020B0604020202020204"/>
                  <a:ea typeface="微软雅黑" panose="020B0503020204020204" charset="-122"/>
                  <a:cs typeface="+mn-ea"/>
                  <a:sym typeface="Wingdings" panose="05000000000000000000" pitchFamily="2" charset="2"/>
                </a:rPr>
                <a:t>bilangan</a:t>
              </a:r>
              <a:r>
                <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rPr>
                <a:t> </a:t>
              </a:r>
              <a:r>
                <a:rPr lang="en-US" altLang="zh-CN" sz="1700" dirty="0" err="1">
                  <a:solidFill>
                    <a:schemeClr val="bg1">
                      <a:lumMod val="95000"/>
                    </a:schemeClr>
                  </a:solidFill>
                  <a:latin typeface="Arial" panose="020B0604020202020204"/>
                  <a:ea typeface="微软雅黑" panose="020B0503020204020204" charset="-122"/>
                  <a:cs typeface="+mn-ea"/>
                  <a:sym typeface="Wingdings" panose="05000000000000000000" pitchFamily="2" charset="2"/>
                </a:rPr>
                <a:t>kelompok</a:t>
              </a:r>
              <a:r>
                <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rPr>
                <a:t> yang </a:t>
              </a:r>
              <a:r>
                <a:rPr lang="en-US" altLang="zh-CN" sz="1700" dirty="0" err="1">
                  <a:solidFill>
                    <a:schemeClr val="bg1">
                      <a:lumMod val="95000"/>
                    </a:schemeClr>
                  </a:solidFill>
                  <a:latin typeface="Arial" panose="020B0604020202020204"/>
                  <a:ea typeface="微软雅黑" panose="020B0503020204020204" charset="-122"/>
                  <a:cs typeface="+mn-ea"/>
                  <a:sym typeface="Wingdings" panose="05000000000000000000" pitchFamily="2" charset="2"/>
                </a:rPr>
                <a:t>betul</a:t>
              </a:r>
              <a:endParaRPr lang="en-US" altLang="zh-CN" sz="1700" dirty="0">
                <a:solidFill>
                  <a:schemeClr val="bg1">
                    <a:lumMod val="95000"/>
                  </a:schemeClr>
                </a:solidFill>
                <a:latin typeface="Arial" panose="020B0604020202020204"/>
                <a:ea typeface="微软雅黑" panose="020B0503020204020204" charset="-122"/>
                <a:cs typeface="+mn-ea"/>
                <a:sym typeface="Wingdings" panose="05000000000000000000" pitchFamily="2" charset="2"/>
              </a:endParaRPr>
            </a:p>
            <a:p>
              <a:pPr marL="285750" indent="-285750" defTabSz="1218565">
                <a:lnSpc>
                  <a:spcPct val="120000"/>
                </a:lnSpc>
                <a:spcBef>
                  <a:spcPct val="20000"/>
                </a:spcBef>
                <a:buFont typeface="Wingdings" panose="05000000000000000000" pitchFamily="2" charset="2"/>
                <a:buChar char="à"/>
                <a:defRPr/>
              </a:pP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Pusat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kelompok</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sebagai</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maxima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tempatan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dalam</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ketumpatan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capaian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data</a:t>
              </a:r>
            </a:p>
            <a:p>
              <a:pPr marL="285750" indent="-285750" defTabSz="1218565">
                <a:lnSpc>
                  <a:spcPct val="120000"/>
                </a:lnSpc>
                <a:spcBef>
                  <a:spcPct val="20000"/>
                </a:spcBef>
                <a:buFont typeface="Wingdings" panose="05000000000000000000" pitchFamily="2" charset="2"/>
                <a:buChar char="à"/>
                <a:defRPr/>
              </a:pP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kelompok</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pusat</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dikelilingi</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oleh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jiran-jiran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dengan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lebih</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rendah</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ketumpatan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tempatan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dan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bahawa</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mereka</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berada</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di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dalam</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jarak</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yang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agak</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besar</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dari</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sebarang</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pusat</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kelompok</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dengan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ketumpatan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tinggi</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 </a:t>
              </a:r>
              <a:r>
                <a:rPr lang="en-US" altLang="zh-CN" sz="1700" dirty="0" err="1">
                  <a:solidFill>
                    <a:schemeClr val="bg1">
                      <a:lumMod val="95000"/>
                    </a:schemeClr>
                  </a:solidFill>
                  <a:latin typeface="Arial" panose="020B0604020202020204"/>
                  <a:ea typeface="微软雅黑" panose="020B0503020204020204" charset="-122"/>
                  <a:cs typeface="+mn-ea"/>
                  <a:sym typeface="Arial" panose="020B0604020202020204"/>
                </a:rPr>
                <a:t>tempatan</a:t>
              </a:r>
              <a:r>
                <a:rPr lang="en-US" altLang="zh-CN" sz="1700" dirty="0">
                  <a:solidFill>
                    <a:schemeClr val="bg1">
                      <a:lumMod val="95000"/>
                    </a:schemeClr>
                  </a:solidFill>
                  <a:latin typeface="Arial" panose="020B0604020202020204"/>
                  <a:ea typeface="微软雅黑" panose="020B0503020204020204" charset="-122"/>
                  <a:cs typeface="+mn-ea"/>
                  <a:sym typeface="Arial" panose="020B0604020202020204"/>
                </a:rPr>
                <a:t>.</a:t>
              </a:r>
            </a:p>
          </p:txBody>
        </p:sp>
      </p:grpSp>
      <p:sp>
        <p:nvSpPr>
          <p:cNvPr id="33" name="文本框 66">
            <a:extLst>
              <a:ext uri="{FF2B5EF4-FFF2-40B4-BE49-F238E27FC236}">
                <a16:creationId xmlns:a16="http://schemas.microsoft.com/office/drawing/2014/main" id="{86BAF67F-BDC0-40F2-BADD-51F41D95B033}"/>
              </a:ext>
            </a:extLst>
          </p:cNvPr>
          <p:cNvSpPr txBox="1">
            <a:spLocks noChangeArrowheads="1"/>
          </p:cNvSpPr>
          <p:nvPr/>
        </p:nvSpPr>
        <p:spPr bwMode="auto">
          <a:xfrm>
            <a:off x="420821" y="163641"/>
            <a:ext cx="100771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Rujukan</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Perkelompokan</a:t>
            </a:r>
            <a:endParaRPr lang="zh-CN" altLang="en-US"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pic>
        <p:nvPicPr>
          <p:cNvPr id="3" name="Graphic 2" descr="Social network">
            <a:extLst>
              <a:ext uri="{FF2B5EF4-FFF2-40B4-BE49-F238E27FC236}">
                <a16:creationId xmlns:a16="http://schemas.microsoft.com/office/drawing/2014/main" id="{FD527AA7-3252-4367-950B-AB694B2528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5960" y="948508"/>
            <a:ext cx="914400" cy="914400"/>
          </a:xfrm>
          <a:prstGeom prst="rect">
            <a:avLst/>
          </a:prstGeom>
        </p:spPr>
      </p:pic>
      <p:pic>
        <p:nvPicPr>
          <p:cNvPr id="35" name="Graphic 34" descr="Connections">
            <a:extLst>
              <a:ext uri="{FF2B5EF4-FFF2-40B4-BE49-F238E27FC236}">
                <a16:creationId xmlns:a16="http://schemas.microsoft.com/office/drawing/2014/main" id="{059B22E6-DD56-45A4-B6BA-76E9EE7B99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3536" y="905906"/>
            <a:ext cx="914400" cy="914400"/>
          </a:xfrm>
          <a:prstGeom prst="rect">
            <a:avLst/>
          </a:prstGeom>
        </p:spPr>
      </p:pic>
      <p:pic>
        <p:nvPicPr>
          <p:cNvPr id="37" name="Graphic 36" descr="Cycle with people">
            <a:extLst>
              <a:ext uri="{FF2B5EF4-FFF2-40B4-BE49-F238E27FC236}">
                <a16:creationId xmlns:a16="http://schemas.microsoft.com/office/drawing/2014/main" id="{33E76F3B-88C4-47E9-BA17-D720BAF691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37178" y="914779"/>
            <a:ext cx="914400" cy="914400"/>
          </a:xfrm>
          <a:prstGeom prst="rect">
            <a:avLst/>
          </a:prstGeom>
        </p:spPr>
      </p:pic>
    </p:spTree>
    <p:extLst>
      <p:ext uri="{BB962C8B-B14F-4D97-AF65-F5344CB8AC3E}">
        <p14:creationId xmlns:p14="http://schemas.microsoft.com/office/powerpoint/2010/main" val="3916684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childTnLst>
                          </p:cTn>
                        </p:par>
                        <p:par>
                          <p:cTn id="12" fill="hold">
                            <p:stCondLst>
                              <p:cond delay="1500"/>
                            </p:stCondLst>
                            <p:childTnLst>
                              <p:par>
                                <p:cTn id="13" presetID="42"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47"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7"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anim calcmode="lin" valueType="num">
                                      <p:cBhvr>
                                        <p:cTn id="42" dur="1000" fill="hold"/>
                                        <p:tgtEl>
                                          <p:spTgt spid="25"/>
                                        </p:tgtEl>
                                        <p:attrNameLst>
                                          <p:attrName>ppt_x</p:attrName>
                                        </p:attrNameLst>
                                      </p:cBhvr>
                                      <p:tavLst>
                                        <p:tav tm="0">
                                          <p:val>
                                            <p:strVal val="#ppt_x"/>
                                          </p:val>
                                        </p:tav>
                                        <p:tav tm="100000">
                                          <p:val>
                                            <p:strVal val="#ppt_x"/>
                                          </p:val>
                                        </p:tav>
                                      </p:tavLst>
                                    </p:anim>
                                    <p:anim calcmode="lin" valueType="num">
                                      <p:cBhvr>
                                        <p:cTn id="43" dur="1000" fill="hold"/>
                                        <p:tgtEl>
                                          <p:spTgt spid="25"/>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7" presetClass="entr" presetSubtype="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PA_矩形 4"/>
          <p:cNvSpPr/>
          <p:nvPr>
            <p:custDataLst>
              <p:tags r:id="rId1"/>
            </p:custDataLst>
          </p:nvPr>
        </p:nvSpPr>
        <p:spPr>
          <a:xfrm>
            <a:off x="2" y="-6942"/>
            <a:ext cx="12191999" cy="6864943"/>
          </a:xfrm>
          <a:prstGeom prst="rect">
            <a:avLst/>
          </a:prstGeom>
          <a:solidFill>
            <a:schemeClr val="tx1">
              <a:lumMod val="95000"/>
              <a:lumOff val="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p>
        </p:txBody>
      </p:sp>
      <p:grpSp>
        <p:nvGrpSpPr>
          <p:cNvPr id="10" name="组合 9"/>
          <p:cNvGrpSpPr/>
          <p:nvPr/>
        </p:nvGrpSpPr>
        <p:grpSpPr>
          <a:xfrm>
            <a:off x="10463361" y="6095"/>
            <a:ext cx="324516" cy="4412116"/>
            <a:chOff x="7847520" y="4571"/>
            <a:chExt cx="243387" cy="3309087"/>
          </a:xfrm>
        </p:grpSpPr>
        <p:sp>
          <p:nvSpPr>
            <p:cNvPr id="43" name="椭圆 42"/>
            <p:cNvSpPr/>
            <p:nvPr/>
          </p:nvSpPr>
          <p:spPr>
            <a:xfrm>
              <a:off x="7847520" y="3070271"/>
              <a:ext cx="243387" cy="243387"/>
            </a:xfrm>
            <a:prstGeom prst="ellipse">
              <a:avLst/>
            </a:prstGeom>
            <a:solidFill>
              <a:srgbClr val="FEC303">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00"/>
            </a:p>
          </p:txBody>
        </p:sp>
        <p:cxnSp>
          <p:nvCxnSpPr>
            <p:cNvPr id="54" name="直接连接符 53"/>
            <p:cNvCxnSpPr>
              <a:cxnSpLocks/>
              <a:endCxn id="43" idx="0"/>
            </p:cNvCxnSpPr>
            <p:nvPr/>
          </p:nvCxnSpPr>
          <p:spPr>
            <a:xfrm>
              <a:off x="7969214" y="4571"/>
              <a:ext cx="0" cy="3065700"/>
            </a:xfrm>
            <a:prstGeom prst="line">
              <a:avLst/>
            </a:prstGeom>
            <a:ln>
              <a:solidFill>
                <a:schemeClr val="bg1">
                  <a:lumMod val="50000"/>
                  <a:alpha val="60000"/>
                </a:schemeClr>
              </a:solidFill>
            </a:ln>
          </p:spPr>
          <p:style>
            <a:lnRef idx="1">
              <a:schemeClr val="accent1"/>
            </a:lnRef>
            <a:fillRef idx="0">
              <a:schemeClr val="accent1"/>
            </a:fillRef>
            <a:effectRef idx="0">
              <a:schemeClr val="accent1"/>
            </a:effectRef>
            <a:fontRef idx="minor">
              <a:schemeClr val="tx1"/>
            </a:fontRef>
          </p:style>
        </p:cxnSp>
      </p:grpSp>
      <p:cxnSp>
        <p:nvCxnSpPr>
          <p:cNvPr id="66" name="直接连接符 65"/>
          <p:cNvCxnSpPr>
            <a:cxnSpLocks/>
            <a:endCxn id="63" idx="0"/>
          </p:cNvCxnSpPr>
          <p:nvPr/>
        </p:nvCxnSpPr>
        <p:spPr>
          <a:xfrm>
            <a:off x="3142477" y="-772056"/>
            <a:ext cx="0" cy="21436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631157" y="1242175"/>
            <a:ext cx="4997344" cy="3364825"/>
            <a:chOff x="445811" y="1505465"/>
            <a:chExt cx="3748008" cy="2523619"/>
          </a:xfrm>
        </p:grpSpPr>
        <p:sp>
          <p:nvSpPr>
            <p:cNvPr id="70" name="半闭框 69"/>
            <p:cNvSpPr/>
            <p:nvPr/>
          </p:nvSpPr>
          <p:spPr>
            <a:xfrm>
              <a:off x="445811" y="1505465"/>
              <a:ext cx="685800" cy="685800"/>
            </a:xfrm>
            <a:prstGeom prst="halfFrame">
              <a:avLst>
                <a:gd name="adj1" fmla="val 0"/>
                <a:gd name="adj2" fmla="val 0"/>
              </a:avLst>
            </a:prstGeom>
            <a:ln>
              <a:solidFill>
                <a:srgbClr val="FEC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solidFill>
                  <a:schemeClr val="tx1"/>
                </a:solidFill>
              </a:endParaRPr>
            </a:p>
          </p:txBody>
        </p:sp>
        <p:sp>
          <p:nvSpPr>
            <p:cNvPr id="71" name="半闭框 70"/>
            <p:cNvSpPr/>
            <p:nvPr/>
          </p:nvSpPr>
          <p:spPr>
            <a:xfrm rot="10800000">
              <a:off x="3508019" y="3343284"/>
              <a:ext cx="685800" cy="685800"/>
            </a:xfrm>
            <a:prstGeom prst="halfFrame">
              <a:avLst>
                <a:gd name="adj1" fmla="val 0"/>
                <a:gd name="adj2" fmla="val 0"/>
              </a:avLst>
            </a:prstGeom>
            <a:ln>
              <a:solidFill>
                <a:srgbClr val="FEC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solidFill>
                  <a:schemeClr val="tx1"/>
                </a:solidFill>
              </a:endParaRPr>
            </a:p>
          </p:txBody>
        </p:sp>
      </p:grpSp>
      <p:sp>
        <p:nvSpPr>
          <p:cNvPr id="72" name="矩形 71"/>
          <p:cNvSpPr/>
          <p:nvPr/>
        </p:nvSpPr>
        <p:spPr>
          <a:xfrm>
            <a:off x="631157" y="4701426"/>
            <a:ext cx="6062237" cy="461665"/>
          </a:xfrm>
          <a:prstGeom prst="rect">
            <a:avLst/>
          </a:prstGeom>
        </p:spPr>
        <p:txBody>
          <a:bodyPr wrap="none">
            <a:spAutoFit/>
          </a:bodyPr>
          <a:lstStyle/>
          <a:p>
            <a:r>
              <a:rPr lang="en-MY" altLang="zh-CN" sz="2400" dirty="0">
                <a:solidFill>
                  <a:srgbClr val="FEC303"/>
                </a:solidFill>
                <a:latin typeface="Segoe UI" panose="020B0502040204020203" pitchFamily="34" charset="0"/>
                <a:ea typeface="Segoe UI Symbol" panose="020B0502040204020203" pitchFamily="34" charset="0"/>
                <a:cs typeface="Segoe UI" panose="020B0502040204020203" pitchFamily="34" charset="0"/>
              </a:rPr>
              <a:t>CROWD COUNTING – A CURIOUS SCIENCE</a:t>
            </a:r>
            <a:endParaRPr lang="zh-CN" altLang="en-US" sz="2400" dirty="0">
              <a:solidFill>
                <a:srgbClr val="FEC303"/>
              </a:solidFill>
            </a:endParaRPr>
          </a:p>
        </p:txBody>
      </p:sp>
      <p:sp>
        <p:nvSpPr>
          <p:cNvPr id="73" name="矩形 72"/>
          <p:cNvSpPr/>
          <p:nvPr/>
        </p:nvSpPr>
        <p:spPr>
          <a:xfrm>
            <a:off x="631156" y="5093921"/>
            <a:ext cx="5754613" cy="1600438"/>
          </a:xfrm>
          <a:prstGeom prst="rect">
            <a:avLst/>
          </a:prstGeom>
        </p:spPr>
        <p:txBody>
          <a:bodyPr wrap="square">
            <a:spAutoFit/>
          </a:bodyPr>
          <a:lstStyle/>
          <a:p>
            <a:pPr algn="just"/>
            <a:r>
              <a:rPr lang="en-MY" sz="1400" dirty="0">
                <a:solidFill>
                  <a:schemeClr val="bg1"/>
                </a:solidFill>
                <a:latin typeface="Arial" panose="020B0604020202020204" pitchFamily="34" charset="0"/>
              </a:rPr>
              <a:t>Pada </a:t>
            </a:r>
            <a:r>
              <a:rPr lang="en-MY" sz="1400" dirty="0" err="1">
                <a:solidFill>
                  <a:schemeClr val="bg1"/>
                </a:solidFill>
                <a:latin typeface="Arial" panose="020B0604020202020204" pitchFamily="34" charset="0"/>
              </a:rPr>
              <a:t>tahun</a:t>
            </a:r>
            <a:r>
              <a:rPr lang="en-MY" sz="1400" dirty="0">
                <a:solidFill>
                  <a:schemeClr val="bg1"/>
                </a:solidFill>
                <a:latin typeface="Arial" panose="020B0604020202020204" pitchFamily="34" charset="0"/>
              </a:rPr>
              <a:t> 1960 Herbert Jacobsen, </a:t>
            </a:r>
            <a:r>
              <a:rPr lang="en-MY" sz="1400" dirty="0" err="1">
                <a:solidFill>
                  <a:schemeClr val="bg1"/>
                </a:solidFill>
                <a:latin typeface="Arial" panose="020B0604020202020204" pitchFamily="34" charset="0"/>
              </a:rPr>
              <a:t>seorang</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profesor</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dalam</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bidang</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kewartawanan</a:t>
            </a:r>
            <a:r>
              <a:rPr lang="en-MY" sz="1400" dirty="0">
                <a:solidFill>
                  <a:schemeClr val="bg1"/>
                </a:solidFill>
                <a:latin typeface="Arial" panose="020B0604020202020204" pitchFamily="34" charset="0"/>
              </a:rPr>
              <a:t> di </a:t>
            </a:r>
            <a:r>
              <a:rPr lang="en-MY" sz="1400" dirty="0" err="1">
                <a:solidFill>
                  <a:schemeClr val="bg1"/>
                </a:solidFill>
                <a:latin typeface="Arial" panose="020B0604020202020204" pitchFamily="34" charset="0"/>
              </a:rPr>
              <a:t>Universiti</a:t>
            </a:r>
            <a:r>
              <a:rPr lang="en-MY" sz="1400" dirty="0">
                <a:solidFill>
                  <a:schemeClr val="bg1"/>
                </a:solidFill>
                <a:latin typeface="Arial" panose="020B0604020202020204" pitchFamily="34" charset="0"/>
              </a:rPr>
              <a:t> Berkeley </a:t>
            </a:r>
            <a:r>
              <a:rPr lang="en-MY" sz="1400" dirty="0" err="1">
                <a:solidFill>
                  <a:schemeClr val="bg1"/>
                </a:solidFill>
                <a:latin typeface="Arial" panose="020B0604020202020204" pitchFamily="34" charset="0"/>
              </a:rPr>
              <a:t>melihat</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pelajar-pelajar</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berkumpul</a:t>
            </a:r>
            <a:r>
              <a:rPr lang="en-MY" sz="1400" dirty="0">
                <a:solidFill>
                  <a:schemeClr val="bg1"/>
                </a:solidFill>
                <a:latin typeface="Arial" panose="020B0604020202020204" pitchFamily="34" charset="0"/>
              </a:rPr>
              <a:t> di plaza di </a:t>
            </a:r>
            <a:r>
              <a:rPr lang="en-MY" sz="1400" dirty="0" err="1">
                <a:solidFill>
                  <a:schemeClr val="bg1"/>
                </a:solidFill>
                <a:latin typeface="Arial" panose="020B0604020202020204" pitchFamily="34" charset="0"/>
              </a:rPr>
              <a:t>bawah</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untuk</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menunjukkan</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terhadap</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perang</a:t>
            </a:r>
            <a:r>
              <a:rPr lang="en-MY" sz="1400" dirty="0">
                <a:solidFill>
                  <a:schemeClr val="bg1"/>
                </a:solidFill>
                <a:latin typeface="Arial" panose="020B0604020202020204" pitchFamily="34" charset="0"/>
              </a:rPr>
              <a:t> Vietnam. </a:t>
            </a:r>
            <a:r>
              <a:rPr lang="en-MY" sz="1400" dirty="0" err="1">
                <a:solidFill>
                  <a:schemeClr val="bg1"/>
                </a:solidFill>
                <a:latin typeface="Arial" panose="020B0604020202020204" pitchFamily="34" charset="0"/>
              </a:rPr>
              <a:t>Konkrit</a:t>
            </a:r>
            <a:r>
              <a:rPr lang="en-MY" sz="1400" dirty="0">
                <a:solidFill>
                  <a:schemeClr val="bg1"/>
                </a:solidFill>
                <a:latin typeface="Arial" panose="020B0604020202020204" pitchFamily="34" charset="0"/>
              </a:rPr>
              <a:t> di plaza </a:t>
            </a:r>
            <a:r>
              <a:rPr lang="en-MY" sz="1400" dirty="0" err="1">
                <a:solidFill>
                  <a:schemeClr val="bg1"/>
                </a:solidFill>
                <a:latin typeface="Arial" panose="020B0604020202020204" pitchFamily="34" charset="0"/>
              </a:rPr>
              <a:t>adalah</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dalam</a:t>
            </a:r>
            <a:r>
              <a:rPr lang="en-MY" sz="1400" dirty="0">
                <a:solidFill>
                  <a:schemeClr val="bg1"/>
                </a:solidFill>
                <a:latin typeface="Arial" panose="020B0604020202020204" pitchFamily="34" charset="0"/>
              </a:rPr>
              <a:t> format grid yang </a:t>
            </a:r>
            <a:r>
              <a:rPr lang="en-MY" sz="1400" dirty="0" err="1">
                <a:solidFill>
                  <a:schemeClr val="bg1"/>
                </a:solidFill>
                <a:latin typeface="Arial" panose="020B0604020202020204" pitchFamily="34" charset="0"/>
              </a:rPr>
              <a:t>bahkan</a:t>
            </a:r>
            <a:r>
              <a:rPr lang="en-MY" sz="1400" dirty="0">
                <a:solidFill>
                  <a:schemeClr val="bg1"/>
                </a:solidFill>
                <a:latin typeface="Arial" panose="020B0604020202020204" pitchFamily="34" charset="0"/>
              </a:rPr>
              <a:t>. Oleh </a:t>
            </a:r>
            <a:r>
              <a:rPr lang="en-MY" sz="1400" dirty="0" err="1">
                <a:solidFill>
                  <a:schemeClr val="bg1"/>
                </a:solidFill>
                <a:latin typeface="Arial" panose="020B0604020202020204" pitchFamily="34" charset="0"/>
              </a:rPr>
              <a:t>itu</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beliau</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dapa</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menggira</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jumlah</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pelajar</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dalam</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pemilihan</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petak</a:t>
            </a:r>
            <a:r>
              <a:rPr lang="en-MY" sz="1400" dirty="0">
                <a:solidFill>
                  <a:schemeClr val="bg1"/>
                </a:solidFill>
                <a:latin typeface="Arial" panose="020B0604020202020204" pitchFamily="34" charset="0"/>
              </a:rPr>
              <a:t> grid dan </a:t>
            </a:r>
            <a:r>
              <a:rPr lang="en-MY" sz="1400" dirty="0" err="1">
                <a:solidFill>
                  <a:schemeClr val="bg1"/>
                </a:solidFill>
                <a:latin typeface="Arial" panose="020B0604020202020204" pitchFamily="34" charset="0"/>
              </a:rPr>
              <a:t>kemudiannya</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didarabkan</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dengan</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jumlah</a:t>
            </a:r>
            <a:r>
              <a:rPr lang="en-MY" sz="1400" dirty="0">
                <a:solidFill>
                  <a:schemeClr val="bg1"/>
                </a:solidFill>
                <a:latin typeface="Arial" panose="020B0604020202020204" pitchFamily="34" charset="0"/>
              </a:rPr>
              <a:t> </a:t>
            </a:r>
            <a:r>
              <a:rPr lang="en-MY" sz="1400" dirty="0" err="1">
                <a:solidFill>
                  <a:schemeClr val="bg1"/>
                </a:solidFill>
                <a:latin typeface="Arial" panose="020B0604020202020204" pitchFamily="34" charset="0"/>
              </a:rPr>
              <a:t>petak</a:t>
            </a:r>
            <a:r>
              <a:rPr lang="en-MY" sz="1400" dirty="0">
                <a:solidFill>
                  <a:schemeClr val="bg1"/>
                </a:solidFill>
                <a:latin typeface="Arial" panose="020B0604020202020204" pitchFamily="34" charset="0"/>
              </a:rPr>
              <a:t> yang </a:t>
            </a:r>
            <a:r>
              <a:rPr lang="en-MY" sz="1400" dirty="0" err="1">
                <a:solidFill>
                  <a:schemeClr val="bg1"/>
                </a:solidFill>
                <a:latin typeface="Arial" panose="020B0604020202020204" pitchFamily="34" charset="0"/>
              </a:rPr>
              <a:t>telah</a:t>
            </a:r>
            <a:r>
              <a:rPr lang="en-MY" sz="1400" dirty="0">
                <a:solidFill>
                  <a:schemeClr val="bg1"/>
                </a:solidFill>
                <a:latin typeface="Arial" panose="020B0604020202020204" pitchFamily="34" charset="0"/>
              </a:rPr>
              <a:t> di plaza. </a:t>
            </a:r>
            <a:endParaRPr lang="zh-CN" altLang="en-US" sz="1400" dirty="0">
              <a:solidFill>
                <a:schemeClr val="bg1"/>
              </a:solidFill>
              <a:latin typeface="Segoe UI" panose="020B0502040204020203" pitchFamily="34" charset="0"/>
              <a:cs typeface="Segoe UI" panose="020B0502040204020203" pitchFamily="34" charset="0"/>
            </a:endParaRPr>
          </a:p>
        </p:txBody>
      </p:sp>
      <p:pic>
        <p:nvPicPr>
          <p:cNvPr id="63" name="图片 62"/>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l="6923" r="6923"/>
          <a:stretch/>
        </p:blipFill>
        <p:spPr>
          <a:xfrm>
            <a:off x="742653" y="1371600"/>
            <a:ext cx="4799647" cy="3133719"/>
          </a:xfrm>
          <a:prstGeom prst="rect">
            <a:avLst/>
          </a:prstGeom>
          <a:ln>
            <a:noFill/>
          </a:ln>
          <a:effectLst>
            <a:glow rad="63500">
              <a:schemeClr val="accent4">
                <a:satMod val="175000"/>
                <a:alpha val="40000"/>
              </a:schemeClr>
            </a:glow>
            <a:outerShdw blurRad="292100" dist="139700" dir="2700000" algn="tl" rotWithShape="0">
              <a:srgbClr val="333333">
                <a:alpha val="65000"/>
              </a:srgbClr>
            </a:outerShdw>
          </a:effectLst>
        </p:spPr>
      </p:pic>
      <p:grpSp>
        <p:nvGrpSpPr>
          <p:cNvPr id="7" name="组合 6"/>
          <p:cNvGrpSpPr/>
          <p:nvPr/>
        </p:nvGrpSpPr>
        <p:grpSpPr>
          <a:xfrm>
            <a:off x="7297992" y="6095"/>
            <a:ext cx="2085763" cy="4351446"/>
            <a:chOff x="5473494" y="4571"/>
            <a:chExt cx="1564322" cy="3263584"/>
          </a:xfrm>
        </p:grpSpPr>
        <p:sp>
          <p:nvSpPr>
            <p:cNvPr id="37" name="椭圆 36"/>
            <p:cNvSpPr/>
            <p:nvPr/>
          </p:nvSpPr>
          <p:spPr>
            <a:xfrm>
              <a:off x="5473494" y="1703833"/>
              <a:ext cx="1564322" cy="1564322"/>
            </a:xfrm>
            <a:prstGeom prst="ellipse">
              <a:avLst/>
            </a:prstGeom>
            <a:solidFill>
              <a:srgbClr val="FEC30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00"/>
            </a:p>
          </p:txBody>
        </p:sp>
        <p:cxnSp>
          <p:nvCxnSpPr>
            <p:cNvPr id="44" name="直接连接符 43"/>
            <p:cNvCxnSpPr>
              <a:cxnSpLocks/>
            </p:cNvCxnSpPr>
            <p:nvPr/>
          </p:nvCxnSpPr>
          <p:spPr>
            <a:xfrm>
              <a:off x="6255655" y="4571"/>
              <a:ext cx="0" cy="1706234"/>
            </a:xfrm>
            <a:prstGeom prst="line">
              <a:avLst/>
            </a:prstGeom>
            <a:ln>
              <a:solidFill>
                <a:schemeClr val="bg1">
                  <a:lumMod val="65000"/>
                  <a:alpha val="80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5786056" y="2650198"/>
              <a:ext cx="986167" cy="300082"/>
            </a:xfrm>
            <a:prstGeom prst="rect">
              <a:avLst/>
            </a:prstGeom>
          </p:spPr>
          <p:txBody>
            <a:bodyPr wrap="square">
              <a:spAutoFit/>
            </a:bodyPr>
            <a:lstStyle/>
            <a:p>
              <a:endParaRPr lang="zh-CN" altLang="en-US" sz="2000" b="1" dirty="0"/>
            </a:p>
          </p:txBody>
        </p:sp>
      </p:grpSp>
      <p:grpSp>
        <p:nvGrpSpPr>
          <p:cNvPr id="5" name="组合 4"/>
          <p:cNvGrpSpPr/>
          <p:nvPr/>
        </p:nvGrpSpPr>
        <p:grpSpPr>
          <a:xfrm>
            <a:off x="6385769" y="6096"/>
            <a:ext cx="1294409" cy="2381256"/>
            <a:chOff x="4789326" y="4572"/>
            <a:chExt cx="970807" cy="1785942"/>
          </a:xfrm>
        </p:grpSpPr>
        <p:sp>
          <p:nvSpPr>
            <p:cNvPr id="6" name="椭圆 5"/>
            <p:cNvSpPr/>
            <p:nvPr/>
          </p:nvSpPr>
          <p:spPr>
            <a:xfrm>
              <a:off x="4789326" y="819707"/>
              <a:ext cx="970807" cy="970807"/>
            </a:xfrm>
            <a:prstGeom prst="ellipse">
              <a:avLst/>
            </a:prstGeom>
            <a:solidFill>
              <a:srgbClr val="FEC30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00"/>
            </a:p>
          </p:txBody>
        </p:sp>
        <p:cxnSp>
          <p:nvCxnSpPr>
            <p:cNvPr id="12" name="直接连接符 11"/>
            <p:cNvCxnSpPr>
              <a:cxnSpLocks/>
              <a:endCxn id="6" idx="0"/>
            </p:cNvCxnSpPr>
            <p:nvPr/>
          </p:nvCxnSpPr>
          <p:spPr>
            <a:xfrm>
              <a:off x="5274729" y="4572"/>
              <a:ext cx="1" cy="8151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4841477" y="1423964"/>
              <a:ext cx="887669" cy="219291"/>
            </a:xfrm>
            <a:prstGeom prst="rect">
              <a:avLst/>
            </a:prstGeom>
          </p:spPr>
          <p:txBody>
            <a:bodyPr wrap="square">
              <a:spAutoFit/>
            </a:bodyPr>
            <a:lstStyle/>
            <a:p>
              <a:pPr algn="ctr"/>
              <a:r>
                <a:rPr lang="en-US" altLang="zh-CN" sz="1300" b="1"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1&lt;x&lt;1.5M</a:t>
              </a:r>
              <a:endParaRPr lang="zh-CN" altLang="en-US" sz="1300" b="1" dirty="0"/>
            </a:p>
          </p:txBody>
        </p:sp>
      </p:grpSp>
      <p:grpSp>
        <p:nvGrpSpPr>
          <p:cNvPr id="11" name="组合 10"/>
          <p:cNvGrpSpPr/>
          <p:nvPr/>
        </p:nvGrpSpPr>
        <p:grpSpPr>
          <a:xfrm>
            <a:off x="10722750" y="1105"/>
            <a:ext cx="1190455" cy="2646588"/>
            <a:chOff x="8042062" y="828"/>
            <a:chExt cx="892841" cy="1984941"/>
          </a:xfrm>
        </p:grpSpPr>
        <p:sp>
          <p:nvSpPr>
            <p:cNvPr id="40" name="椭圆 39"/>
            <p:cNvSpPr/>
            <p:nvPr/>
          </p:nvSpPr>
          <p:spPr>
            <a:xfrm>
              <a:off x="8069750" y="1254882"/>
              <a:ext cx="730887" cy="730887"/>
            </a:xfrm>
            <a:prstGeom prst="ellipse">
              <a:avLst/>
            </a:prstGeom>
            <a:solidFill>
              <a:srgbClr val="FEC30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00"/>
            </a:p>
          </p:txBody>
        </p:sp>
        <p:cxnSp>
          <p:nvCxnSpPr>
            <p:cNvPr id="55" name="直接连接符 54"/>
            <p:cNvCxnSpPr>
              <a:cxnSpLocks/>
              <a:endCxn id="40" idx="0"/>
            </p:cNvCxnSpPr>
            <p:nvPr/>
          </p:nvCxnSpPr>
          <p:spPr>
            <a:xfrm>
              <a:off x="8435194" y="828"/>
              <a:ext cx="0" cy="1254055"/>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8042062" y="1657184"/>
              <a:ext cx="892841" cy="230833"/>
            </a:xfrm>
            <a:prstGeom prst="rect">
              <a:avLst/>
            </a:prstGeom>
          </p:spPr>
          <p:txBody>
            <a:bodyPr wrap="square">
              <a:spAutoFit/>
            </a:bodyPr>
            <a:lstStyle/>
            <a:p>
              <a:pPr algn="ctr"/>
              <a:r>
                <a:rPr lang="en-US" altLang="zh-CN" sz="1400" b="1"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&gt;1.5M</a:t>
              </a:r>
              <a:endParaRPr lang="zh-CN" altLang="en-US" sz="1400" b="1" dirty="0"/>
            </a:p>
          </p:txBody>
        </p:sp>
      </p:grpSp>
      <p:grpSp>
        <p:nvGrpSpPr>
          <p:cNvPr id="9" name="组合 8"/>
          <p:cNvGrpSpPr/>
          <p:nvPr/>
        </p:nvGrpSpPr>
        <p:grpSpPr>
          <a:xfrm>
            <a:off x="9361753" y="6096"/>
            <a:ext cx="1218888" cy="2882708"/>
            <a:chOff x="7021320" y="4572"/>
            <a:chExt cx="914167" cy="2162031"/>
          </a:xfrm>
        </p:grpSpPr>
        <p:sp>
          <p:nvSpPr>
            <p:cNvPr id="39" name="椭圆 38"/>
            <p:cNvSpPr/>
            <p:nvPr/>
          </p:nvSpPr>
          <p:spPr>
            <a:xfrm>
              <a:off x="7021320" y="1267550"/>
              <a:ext cx="899053" cy="899053"/>
            </a:xfrm>
            <a:prstGeom prst="ellipse">
              <a:avLst/>
            </a:prstGeom>
            <a:solidFill>
              <a:schemeClr val="bg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00"/>
            </a:p>
          </p:txBody>
        </p:sp>
        <p:cxnSp>
          <p:nvCxnSpPr>
            <p:cNvPr id="53" name="直接连接符 52"/>
            <p:cNvCxnSpPr>
              <a:cxnSpLocks/>
              <a:endCxn id="39" idx="0"/>
            </p:cNvCxnSpPr>
            <p:nvPr/>
          </p:nvCxnSpPr>
          <p:spPr>
            <a:xfrm>
              <a:off x="7470846" y="4572"/>
              <a:ext cx="1" cy="1262978"/>
            </a:xfrm>
            <a:prstGeom prst="line">
              <a:avLst/>
            </a:prstGeom>
            <a:ln>
              <a:solidFill>
                <a:schemeClr val="bg1">
                  <a:lumMod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7023469" y="1755583"/>
              <a:ext cx="912018" cy="253916"/>
            </a:xfrm>
            <a:prstGeom prst="rect">
              <a:avLst/>
            </a:prstGeom>
          </p:spPr>
          <p:txBody>
            <a:bodyPr wrap="square">
              <a:spAutoFit/>
            </a:bodyPr>
            <a:lstStyle/>
            <a:p>
              <a:r>
                <a:rPr lang="en-US" altLang="zh-CN" sz="1600" b="1"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0.5&lt;x&lt;1M</a:t>
              </a:r>
              <a:endParaRPr lang="zh-CN" altLang="en-US" sz="1600" b="1" dirty="0">
                <a:solidFill>
                  <a:schemeClr val="tx1">
                    <a:lumMod val="95000"/>
                    <a:lumOff val="5000"/>
                  </a:schemeClr>
                </a:solidFill>
              </a:endParaRPr>
            </a:p>
          </p:txBody>
        </p:sp>
      </p:grpSp>
      <p:grpSp>
        <p:nvGrpSpPr>
          <p:cNvPr id="8" name="组合 7"/>
          <p:cNvGrpSpPr/>
          <p:nvPr/>
        </p:nvGrpSpPr>
        <p:grpSpPr>
          <a:xfrm>
            <a:off x="8642895" y="11088"/>
            <a:ext cx="526408" cy="1581496"/>
            <a:chOff x="6482171" y="8316"/>
            <a:chExt cx="394806" cy="1186122"/>
          </a:xfrm>
        </p:grpSpPr>
        <p:cxnSp>
          <p:nvCxnSpPr>
            <p:cNvPr id="56" name="直接连接符 55"/>
            <p:cNvCxnSpPr>
              <a:cxnSpLocks/>
              <a:endCxn id="42" idx="0"/>
            </p:cNvCxnSpPr>
            <p:nvPr/>
          </p:nvCxnSpPr>
          <p:spPr>
            <a:xfrm>
              <a:off x="6679574" y="8316"/>
              <a:ext cx="0" cy="791316"/>
            </a:xfrm>
            <a:prstGeom prst="line">
              <a:avLst/>
            </a:prstGeom>
            <a:ln>
              <a:solidFill>
                <a:schemeClr val="bg1">
                  <a:lumMod val="50000"/>
                  <a:alpha val="80000"/>
                </a:schemeClr>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6482171" y="799632"/>
              <a:ext cx="394806" cy="394806"/>
            </a:xfrm>
            <a:prstGeom prst="ellipse">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00"/>
            </a:p>
          </p:txBody>
        </p:sp>
      </p:grpSp>
      <p:sp>
        <p:nvSpPr>
          <p:cNvPr id="45" name="文本框 66">
            <a:extLst>
              <a:ext uri="{FF2B5EF4-FFF2-40B4-BE49-F238E27FC236}">
                <a16:creationId xmlns:a16="http://schemas.microsoft.com/office/drawing/2014/main" id="{58DCB185-9DA3-4D52-A654-99ED360B174D}"/>
              </a:ext>
            </a:extLst>
          </p:cNvPr>
          <p:cNvSpPr txBox="1">
            <a:spLocks noChangeArrowheads="1"/>
          </p:cNvSpPr>
          <p:nvPr/>
        </p:nvSpPr>
        <p:spPr bwMode="auto">
          <a:xfrm>
            <a:off x="420821" y="163641"/>
            <a:ext cx="732068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r>
              <a:rPr lang="en-US" altLang="zh-CN" sz="5400" u="sng" dirty="0" err="1">
                <a:solidFill>
                  <a:prstClr val="white"/>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Rujukan</a:t>
            </a:r>
            <a:r>
              <a:rPr lang="en-US" altLang="zh-CN" sz="5400" u="sng" dirty="0">
                <a:solidFill>
                  <a:prstClr val="white"/>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 </a:t>
            </a:r>
            <a:r>
              <a:rPr lang="en-US" altLang="zh-CN" sz="5400" u="sng" dirty="0" err="1">
                <a:solidFill>
                  <a:prstClr val="white"/>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Kefahaman</a:t>
            </a:r>
            <a:r>
              <a:rPr lang="en-US" altLang="zh-CN" sz="5400" u="sng" dirty="0">
                <a:solidFill>
                  <a:prstClr val="white"/>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 Kumpulan Orang </a:t>
            </a:r>
            <a:r>
              <a:rPr lang="en-US" altLang="zh-CN" sz="5400" u="sng" dirty="0" err="1">
                <a:solidFill>
                  <a:prstClr val="white"/>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rPr>
              <a:t>Ramai</a:t>
            </a:r>
            <a:endParaRPr lang="zh-CN" altLang="en-US" sz="5400" u="sng" dirty="0">
              <a:solidFill>
                <a:prstClr val="white"/>
              </a:solidFill>
              <a:effectLst>
                <a:outerShdw blurRad="38100" dist="38100" dir="2700000" algn="tl">
                  <a:srgbClr val="000000">
                    <a:alpha val="43137"/>
                  </a:srgbClr>
                </a:outerShdw>
              </a:effectLst>
              <a:latin typeface="Just Another Hand" panose="02000506000000020003" pitchFamily="2" charset="0"/>
              <a:ea typeface="SimSun-ExtB" panose="02010609060101010101" pitchFamily="49" charset="-122"/>
              <a:cs typeface="Arial" panose="020B0604020202020204" pitchFamily="34" charset="0"/>
            </a:endParaRPr>
          </a:p>
        </p:txBody>
      </p:sp>
      <p:sp>
        <p:nvSpPr>
          <p:cNvPr id="46" name="矩形 87">
            <a:extLst>
              <a:ext uri="{FF2B5EF4-FFF2-40B4-BE49-F238E27FC236}">
                <a16:creationId xmlns:a16="http://schemas.microsoft.com/office/drawing/2014/main" id="{E98CC644-611E-4492-933D-053FD03E0FF2}"/>
              </a:ext>
            </a:extLst>
          </p:cNvPr>
          <p:cNvSpPr/>
          <p:nvPr/>
        </p:nvSpPr>
        <p:spPr>
          <a:xfrm>
            <a:off x="7344222" y="3571610"/>
            <a:ext cx="2017135" cy="369332"/>
          </a:xfrm>
          <a:prstGeom prst="rect">
            <a:avLst/>
          </a:prstGeom>
        </p:spPr>
        <p:txBody>
          <a:bodyPr wrap="square">
            <a:spAutoFit/>
          </a:bodyPr>
          <a:lstStyle/>
          <a:p>
            <a:pPr algn="ctr"/>
            <a:r>
              <a:rPr lang="en-US" altLang="zh-CN" b="1"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0.25&lt; x &lt; 0.5 M </a:t>
            </a:r>
            <a:endParaRPr lang="zh-CN" altLang="en-US" b="1" dirty="0">
              <a:solidFill>
                <a:schemeClr val="tx1">
                  <a:lumMod val="95000"/>
                  <a:lumOff val="5000"/>
                </a:schemeClr>
              </a:solidFill>
            </a:endParaRPr>
          </a:p>
        </p:txBody>
      </p:sp>
      <p:sp>
        <p:nvSpPr>
          <p:cNvPr id="3" name="TextBox 2">
            <a:extLst>
              <a:ext uri="{FF2B5EF4-FFF2-40B4-BE49-F238E27FC236}">
                <a16:creationId xmlns:a16="http://schemas.microsoft.com/office/drawing/2014/main" id="{BD8CB5B5-6CF6-4FAB-96F9-47CA36AF3669}"/>
              </a:ext>
            </a:extLst>
          </p:cNvPr>
          <p:cNvSpPr txBox="1"/>
          <p:nvPr/>
        </p:nvSpPr>
        <p:spPr>
          <a:xfrm>
            <a:off x="6489307" y="1192265"/>
            <a:ext cx="1149555" cy="830997"/>
          </a:xfrm>
          <a:prstGeom prst="rect">
            <a:avLst/>
          </a:prstGeom>
          <a:noFill/>
        </p:spPr>
        <p:txBody>
          <a:bodyPr wrap="square" rtlCol="0">
            <a:spAutoFit/>
          </a:bodyPr>
          <a:lstStyle/>
          <a:p>
            <a:pPr algn="ctr"/>
            <a:r>
              <a:rPr 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Seder-</a:t>
            </a:r>
            <a:r>
              <a:rPr lang="en-US" sz="24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hana</a:t>
            </a:r>
            <a:endParaRPr lang="en-MY"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7" name="TextBox 46">
            <a:extLst>
              <a:ext uri="{FF2B5EF4-FFF2-40B4-BE49-F238E27FC236}">
                <a16:creationId xmlns:a16="http://schemas.microsoft.com/office/drawing/2014/main" id="{9EFFF0A6-864E-4A54-84AA-EC5A8928D523}"/>
              </a:ext>
            </a:extLst>
          </p:cNvPr>
          <p:cNvSpPr txBox="1"/>
          <p:nvPr/>
        </p:nvSpPr>
        <p:spPr>
          <a:xfrm>
            <a:off x="7393454" y="2468123"/>
            <a:ext cx="1887170" cy="1200329"/>
          </a:xfrm>
          <a:prstGeom prst="rect">
            <a:avLst/>
          </a:prstGeom>
          <a:noFill/>
        </p:spPr>
        <p:txBody>
          <a:bodyPr wrap="square" rtlCol="0">
            <a:spAutoFit/>
          </a:bodyPr>
          <a:lstStyle/>
          <a:p>
            <a:pPr algn="ctr"/>
            <a:r>
              <a:rPr 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Mosh-pit</a:t>
            </a:r>
            <a:endParaRPr lang="en-MY"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8" name="TextBox 47">
            <a:extLst>
              <a:ext uri="{FF2B5EF4-FFF2-40B4-BE49-F238E27FC236}">
                <a16:creationId xmlns:a16="http://schemas.microsoft.com/office/drawing/2014/main" id="{DF43C014-4631-4027-9235-DEA604477722}"/>
              </a:ext>
            </a:extLst>
          </p:cNvPr>
          <p:cNvSpPr txBox="1"/>
          <p:nvPr/>
        </p:nvSpPr>
        <p:spPr>
          <a:xfrm>
            <a:off x="9406229" y="1874583"/>
            <a:ext cx="1149555" cy="461665"/>
          </a:xfrm>
          <a:prstGeom prst="rect">
            <a:avLst/>
          </a:prstGeom>
          <a:noFill/>
        </p:spPr>
        <p:txBody>
          <a:bodyPr wrap="square" rtlCol="0">
            <a:spAutoFit/>
          </a:bodyPr>
          <a:lstStyle/>
          <a:p>
            <a:pPr algn="ctr"/>
            <a:r>
              <a:rPr 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Tinggi</a:t>
            </a:r>
            <a:endParaRPr lang="en-MY"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9" name="TextBox 48">
            <a:extLst>
              <a:ext uri="{FF2B5EF4-FFF2-40B4-BE49-F238E27FC236}">
                <a16:creationId xmlns:a16="http://schemas.microsoft.com/office/drawing/2014/main" id="{2FD6B9D4-5439-4136-9FCF-A04264E2A61B}"/>
              </a:ext>
            </a:extLst>
          </p:cNvPr>
          <p:cNvSpPr txBox="1"/>
          <p:nvPr/>
        </p:nvSpPr>
        <p:spPr>
          <a:xfrm>
            <a:off x="10690752" y="1860147"/>
            <a:ext cx="1149555" cy="369332"/>
          </a:xfrm>
          <a:prstGeom prst="rect">
            <a:avLst/>
          </a:prstGeom>
          <a:noFill/>
        </p:spPr>
        <p:txBody>
          <a:bodyPr wrap="square" rtlCol="0">
            <a:spAutoFit/>
          </a:bodyPr>
          <a:lstStyle/>
          <a:p>
            <a:pPr algn="ctr"/>
            <a:r>
              <a:rPr lang="en-US"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Ringgan</a:t>
            </a:r>
            <a:endParaRPr lang="en-MY"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412055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5"/>
                                        </p:tgtEl>
                                        <p:attrNameLst>
                                          <p:attrName>ppt_y</p:attrName>
                                        </p:attrNameLst>
                                      </p:cBhvr>
                                      <p:tavLst>
                                        <p:tav tm="0">
                                          <p:val>
                                            <p:strVal val="#ppt_y"/>
                                          </p:val>
                                        </p:tav>
                                        <p:tav tm="100000">
                                          <p:val>
                                            <p:strVal val="#ppt_y"/>
                                          </p:val>
                                        </p:tav>
                                      </p:tavLst>
                                    </p:anim>
                                    <p:anim calcmode="lin" valueType="num">
                                      <p:cBhvr>
                                        <p:cTn id="9"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5"/>
                                        </p:tgtEl>
                                      </p:cBhvr>
                                    </p:animEffect>
                                  </p:childTnLst>
                                </p:cTn>
                              </p:par>
                              <p:par>
                                <p:cTn id="12" presetID="22" presetClass="entr" presetSubtype="1" fill="hold" nodeType="with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ipe(up)">
                                      <p:cBhvr>
                                        <p:cTn id="14" dur="500"/>
                                        <p:tgtEl>
                                          <p:spTgt spid="66"/>
                                        </p:tgtEl>
                                      </p:cBhvr>
                                    </p:animEffect>
                                  </p:childTnLst>
                                </p:cTn>
                              </p:par>
                            </p:childTnLst>
                          </p:cTn>
                        </p:par>
                        <p:par>
                          <p:cTn id="15" fill="hold">
                            <p:stCondLst>
                              <p:cond delay="2200"/>
                            </p:stCondLst>
                            <p:childTnLst>
                              <p:par>
                                <p:cTn id="16" presetID="14" presetClass="entr" presetSubtype="1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randombar(horizontal)">
                                      <p:cBhvr>
                                        <p:cTn id="18" dur="500"/>
                                        <p:tgtEl>
                                          <p:spTgt spid="63"/>
                                        </p:tgtEl>
                                      </p:cBhvr>
                                    </p:animEffect>
                                  </p:childTnLst>
                                </p:cTn>
                              </p:par>
                              <p:par>
                                <p:cTn id="19" presetID="5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2700"/>
                            </p:stCondLst>
                            <p:childTnLst>
                              <p:par>
                                <p:cTn id="25" presetID="22" presetClass="entr" presetSubtype="8" fill="hold" grpId="0" nodeType="after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left)">
                                      <p:cBhvr>
                                        <p:cTn id="27" dur="500"/>
                                        <p:tgtEl>
                                          <p:spTgt spid="7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500"/>
                                        <p:tgtEl>
                                          <p:spTgt spid="73"/>
                                        </p:tgtEl>
                                      </p:cBhvr>
                                    </p:animEffect>
                                  </p:childTnLst>
                                </p:cTn>
                              </p:par>
                              <p:par>
                                <p:cTn id="31" presetID="2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500"/>
                                        <p:tgtEl>
                                          <p:spTgt spid="10"/>
                                        </p:tgtEl>
                                      </p:cBhvr>
                                    </p:animEffect>
                                  </p:childTnLst>
                                </p:cTn>
                              </p:par>
                              <p:par>
                                <p:cTn id="34" presetID="22" presetClass="entr" presetSubtype="1"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up)">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up)">
                                      <p:cBhvr>
                                        <p:cTn id="5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08F5762F-F416-461F-AF4B-B302CC9DD187}"/>
              </a:ext>
            </a:extLst>
          </p:cNvPr>
          <p:cNvSpPr/>
          <p:nvPr/>
        </p:nvSpPr>
        <p:spPr>
          <a:xfrm>
            <a:off x="0" y="0"/>
            <a:ext cx="12192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2">
            <a:extLst>
              <a:ext uri="{FF2B5EF4-FFF2-40B4-BE49-F238E27FC236}">
                <a16:creationId xmlns:a16="http://schemas.microsoft.com/office/drawing/2014/main" id="{5EFFA54F-58A4-4E0E-AE60-77A35CFA3895}"/>
              </a:ext>
            </a:extLst>
          </p:cNvPr>
          <p:cNvSpPr/>
          <p:nvPr/>
        </p:nvSpPr>
        <p:spPr>
          <a:xfrm rot="222105">
            <a:off x="2004449" y="5397611"/>
            <a:ext cx="1518234" cy="1524635"/>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solidFill>
            <a:srgbClr val="484847">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2">
            <a:extLst>
              <a:ext uri="{FF2B5EF4-FFF2-40B4-BE49-F238E27FC236}">
                <a16:creationId xmlns:a16="http://schemas.microsoft.com/office/drawing/2014/main" id="{4FC9CC99-EA16-4BFF-A86B-3274B69180AF}"/>
              </a:ext>
            </a:extLst>
          </p:cNvPr>
          <p:cNvSpPr/>
          <p:nvPr/>
        </p:nvSpPr>
        <p:spPr>
          <a:xfrm rot="4304482">
            <a:off x="355417" y="4040205"/>
            <a:ext cx="1115714" cy="1120418"/>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23000"/>
                </a:srgbClr>
              </a:gs>
              <a:gs pos="100000">
                <a:srgbClr val="484847"/>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a:extLst>
              <a:ext uri="{FF2B5EF4-FFF2-40B4-BE49-F238E27FC236}">
                <a16:creationId xmlns:a16="http://schemas.microsoft.com/office/drawing/2014/main" id="{13EA492A-485B-4E19-8E64-F37A60B4B992}"/>
              </a:ext>
            </a:extLst>
          </p:cNvPr>
          <p:cNvSpPr/>
          <p:nvPr/>
        </p:nvSpPr>
        <p:spPr>
          <a:xfrm>
            <a:off x="4439923" y="1606182"/>
            <a:ext cx="3302000" cy="2334884"/>
          </a:xfrm>
          <a:prstGeom prst="diamond">
            <a:avLst/>
          </a:prstGeom>
          <a:solidFill>
            <a:schemeClr val="tx1">
              <a:lumMod val="85000"/>
              <a:lumOff val="1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2">
            <a:extLst>
              <a:ext uri="{FF2B5EF4-FFF2-40B4-BE49-F238E27FC236}">
                <a16:creationId xmlns:a16="http://schemas.microsoft.com/office/drawing/2014/main" id="{1DD5AD97-D5E7-4701-9EBE-BC0423C4A32D}"/>
              </a:ext>
            </a:extLst>
          </p:cNvPr>
          <p:cNvSpPr/>
          <p:nvPr/>
        </p:nvSpPr>
        <p:spPr>
          <a:xfrm rot="5248205">
            <a:off x="375695" y="834566"/>
            <a:ext cx="2012216" cy="2020700"/>
          </a:xfrm>
          <a:custGeom>
            <a:avLst/>
            <a:gdLst>
              <a:gd name="connsiteX0" fmla="*/ 0 w 1511300"/>
              <a:gd name="connsiteY0" fmla="*/ 1435100 h 1435100"/>
              <a:gd name="connsiteX1" fmla="*/ 755650 w 1511300"/>
              <a:gd name="connsiteY1" fmla="*/ 0 h 1435100"/>
              <a:gd name="connsiteX2" fmla="*/ 1511300 w 1511300"/>
              <a:gd name="connsiteY2" fmla="*/ 1435100 h 1435100"/>
              <a:gd name="connsiteX3" fmla="*/ 0 w 1511300"/>
              <a:gd name="connsiteY3" fmla="*/ 1435100 h 1435100"/>
              <a:gd name="connsiteX0" fmla="*/ 0 w 1518234"/>
              <a:gd name="connsiteY0" fmla="*/ 1524635 h 1524635"/>
              <a:gd name="connsiteX1" fmla="*/ 762584 w 1518234"/>
              <a:gd name="connsiteY1" fmla="*/ 0 h 1524635"/>
              <a:gd name="connsiteX2" fmla="*/ 1518234 w 1518234"/>
              <a:gd name="connsiteY2" fmla="*/ 1435100 h 1524635"/>
              <a:gd name="connsiteX3" fmla="*/ 0 w 1518234"/>
              <a:gd name="connsiteY3" fmla="*/ 1524635 h 1524635"/>
            </a:gdLst>
            <a:ahLst/>
            <a:cxnLst>
              <a:cxn ang="0">
                <a:pos x="connsiteX0" y="connsiteY0"/>
              </a:cxn>
              <a:cxn ang="0">
                <a:pos x="connsiteX1" y="connsiteY1"/>
              </a:cxn>
              <a:cxn ang="0">
                <a:pos x="connsiteX2" y="connsiteY2"/>
              </a:cxn>
              <a:cxn ang="0">
                <a:pos x="connsiteX3" y="connsiteY3"/>
              </a:cxn>
            </a:cxnLst>
            <a:rect l="l" t="t" r="r" b="b"/>
            <a:pathLst>
              <a:path w="1518234" h="1524635">
                <a:moveTo>
                  <a:pt x="0" y="1524635"/>
                </a:moveTo>
                <a:lnTo>
                  <a:pt x="762584" y="0"/>
                </a:lnTo>
                <a:lnTo>
                  <a:pt x="1518234" y="1435100"/>
                </a:lnTo>
                <a:lnTo>
                  <a:pt x="0" y="1524635"/>
                </a:lnTo>
                <a:close/>
              </a:path>
            </a:pathLst>
          </a:custGeom>
          <a:gradFill>
            <a:gsLst>
              <a:gs pos="0">
                <a:srgbClr val="363635">
                  <a:alpha val="30000"/>
                </a:srgbClr>
              </a:gs>
              <a:gs pos="100000">
                <a:srgbClr val="5B5B5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6DC7BE-1E62-44C3-817D-F8592CD2BFFD}"/>
              </a:ext>
            </a:extLst>
          </p:cNvPr>
          <p:cNvSpPr/>
          <p:nvPr/>
        </p:nvSpPr>
        <p:spPr>
          <a:xfrm>
            <a:off x="2631440" y="4143404"/>
            <a:ext cx="6664960" cy="1200329"/>
          </a:xfrm>
          <a:prstGeom prst="rect">
            <a:avLst/>
          </a:prstGeom>
          <a:ln w="38100">
            <a:solidFill>
              <a:schemeClr val="bg1"/>
            </a:solidFill>
          </a:ln>
        </p:spPr>
        <p:txBody>
          <a:bodyPr wrap="square">
            <a:spAutoFit/>
          </a:bodyPr>
          <a:lstStyle/>
          <a:p>
            <a:pPr algn="ct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Penyataan</a:t>
            </a:r>
            <a:r>
              <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7200"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Masalah</a:t>
            </a:r>
            <a:endParaRPr lang="en-US" altLang="zh-CN" sz="7200"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grpSp>
        <p:nvGrpSpPr>
          <p:cNvPr id="24" name="组合 23">
            <a:extLst>
              <a:ext uri="{FF2B5EF4-FFF2-40B4-BE49-F238E27FC236}">
                <a16:creationId xmlns:a16="http://schemas.microsoft.com/office/drawing/2014/main" id="{B9B1F498-D109-4F6F-9C0C-71B57657E104}"/>
              </a:ext>
            </a:extLst>
          </p:cNvPr>
          <p:cNvGrpSpPr/>
          <p:nvPr/>
        </p:nvGrpSpPr>
        <p:grpSpPr>
          <a:xfrm>
            <a:off x="5688313" y="2493992"/>
            <a:ext cx="746870" cy="555285"/>
            <a:chOff x="646562" y="4837273"/>
            <a:chExt cx="1269135" cy="943580"/>
          </a:xfrm>
          <a:solidFill>
            <a:srgbClr val="FFC000"/>
          </a:solidFill>
        </p:grpSpPr>
        <p:sp>
          <p:nvSpPr>
            <p:cNvPr id="25" name="任意多边形 114">
              <a:extLst>
                <a:ext uri="{FF2B5EF4-FFF2-40B4-BE49-F238E27FC236}">
                  <a16:creationId xmlns:a16="http://schemas.microsoft.com/office/drawing/2014/main" id="{21D9AFA8-3885-469D-BA9F-D70DB14272DD}"/>
                </a:ext>
              </a:extLst>
            </p:cNvPr>
            <p:cNvSpPr/>
            <p:nvPr/>
          </p:nvSpPr>
          <p:spPr>
            <a:xfrm>
              <a:off x="1364874" y="4837273"/>
              <a:ext cx="550823" cy="943580"/>
            </a:xfrm>
            <a:custGeom>
              <a:avLst/>
              <a:gdLst/>
              <a:ahLst/>
              <a:cxnLst/>
              <a:rect l="l" t="t" r="r" b="b"/>
              <a:pathLst>
                <a:path w="1252502" h="2145581">
                  <a:moveTo>
                    <a:pt x="535419" y="379"/>
                  </a:moveTo>
                  <a:cubicBezTo>
                    <a:pt x="630625" y="-1835"/>
                    <a:pt x="720513" y="5633"/>
                    <a:pt x="805084" y="22788"/>
                  </a:cubicBezTo>
                  <a:cubicBezTo>
                    <a:pt x="889655" y="39943"/>
                    <a:pt x="962831" y="70961"/>
                    <a:pt x="1024613" y="115841"/>
                  </a:cubicBezTo>
                  <a:cubicBezTo>
                    <a:pt x="1080762" y="158887"/>
                    <a:pt x="1125706" y="208008"/>
                    <a:pt x="1159446" y="263207"/>
                  </a:cubicBezTo>
                  <a:cubicBezTo>
                    <a:pt x="1193186" y="318407"/>
                    <a:pt x="1216101" y="376645"/>
                    <a:pt x="1228191" y="437920"/>
                  </a:cubicBezTo>
                  <a:cubicBezTo>
                    <a:pt x="1229774" y="455834"/>
                    <a:pt x="1231167" y="473179"/>
                    <a:pt x="1232369" y="489955"/>
                  </a:cubicBezTo>
                  <a:cubicBezTo>
                    <a:pt x="1233572" y="506728"/>
                    <a:pt x="1234205" y="524833"/>
                    <a:pt x="1234268" y="544265"/>
                  </a:cubicBezTo>
                  <a:cubicBezTo>
                    <a:pt x="1233762" y="635611"/>
                    <a:pt x="1213505" y="723347"/>
                    <a:pt x="1173499" y="807475"/>
                  </a:cubicBezTo>
                  <a:cubicBezTo>
                    <a:pt x="1133492" y="891602"/>
                    <a:pt x="1076774" y="961867"/>
                    <a:pt x="1003344" y="1018269"/>
                  </a:cubicBezTo>
                  <a:cubicBezTo>
                    <a:pt x="1084180" y="1070682"/>
                    <a:pt x="1145836" y="1142086"/>
                    <a:pt x="1188311" y="1232481"/>
                  </a:cubicBezTo>
                  <a:cubicBezTo>
                    <a:pt x="1230787" y="1322876"/>
                    <a:pt x="1252183" y="1418588"/>
                    <a:pt x="1252499" y="1519617"/>
                  </a:cubicBezTo>
                  <a:cubicBezTo>
                    <a:pt x="1252752" y="1607606"/>
                    <a:pt x="1234775" y="1693695"/>
                    <a:pt x="1198566" y="1777887"/>
                  </a:cubicBezTo>
                  <a:cubicBezTo>
                    <a:pt x="1162358" y="1862078"/>
                    <a:pt x="1106399" y="1936015"/>
                    <a:pt x="1030690" y="1999696"/>
                  </a:cubicBezTo>
                  <a:cubicBezTo>
                    <a:pt x="960995" y="2053629"/>
                    <a:pt x="880096" y="2091609"/>
                    <a:pt x="787992" y="2113639"/>
                  </a:cubicBezTo>
                  <a:cubicBezTo>
                    <a:pt x="695889" y="2135668"/>
                    <a:pt x="600557" y="2146302"/>
                    <a:pt x="501996" y="2145543"/>
                  </a:cubicBezTo>
                  <a:cubicBezTo>
                    <a:pt x="462559" y="2145606"/>
                    <a:pt x="419894" y="2144720"/>
                    <a:pt x="374000" y="2142884"/>
                  </a:cubicBezTo>
                  <a:cubicBezTo>
                    <a:pt x="328107" y="2141048"/>
                    <a:pt x="287720" y="2137884"/>
                    <a:pt x="252841" y="2133389"/>
                  </a:cubicBezTo>
                  <a:cubicBezTo>
                    <a:pt x="229672" y="2130286"/>
                    <a:pt x="206124" y="2126616"/>
                    <a:pt x="182196" y="2122375"/>
                  </a:cubicBezTo>
                  <a:cubicBezTo>
                    <a:pt x="158268" y="2118133"/>
                    <a:pt x="136240" y="2113702"/>
                    <a:pt x="116110" y="2109081"/>
                  </a:cubicBezTo>
                  <a:lnTo>
                    <a:pt x="76609" y="2096927"/>
                  </a:lnTo>
                  <a:cubicBezTo>
                    <a:pt x="45782" y="2089837"/>
                    <a:pt x="23879" y="2074392"/>
                    <a:pt x="10902" y="2050591"/>
                  </a:cubicBezTo>
                  <a:cubicBezTo>
                    <a:pt x="-2075" y="2026789"/>
                    <a:pt x="-3467" y="2000708"/>
                    <a:pt x="6725" y="1972350"/>
                  </a:cubicBezTo>
                  <a:lnTo>
                    <a:pt x="6725" y="1966273"/>
                  </a:lnTo>
                  <a:cubicBezTo>
                    <a:pt x="15144" y="1943041"/>
                    <a:pt x="30209" y="1925696"/>
                    <a:pt x="51922" y="1914239"/>
                  </a:cubicBezTo>
                  <a:cubicBezTo>
                    <a:pt x="73634" y="1902781"/>
                    <a:pt x="97056" y="1899869"/>
                    <a:pt x="122187" y="1905504"/>
                  </a:cubicBezTo>
                  <a:cubicBezTo>
                    <a:pt x="148710" y="1911706"/>
                    <a:pt x="176183" y="1917530"/>
                    <a:pt x="204605" y="1922974"/>
                  </a:cubicBezTo>
                  <a:cubicBezTo>
                    <a:pt x="233027" y="1928418"/>
                    <a:pt x="258222" y="1932723"/>
                    <a:pt x="280187" y="1935887"/>
                  </a:cubicBezTo>
                  <a:cubicBezTo>
                    <a:pt x="313610" y="1940509"/>
                    <a:pt x="351591" y="1944180"/>
                    <a:pt x="394130" y="1946903"/>
                  </a:cubicBezTo>
                  <a:cubicBezTo>
                    <a:pt x="436669" y="1949624"/>
                    <a:pt x="474650" y="1951017"/>
                    <a:pt x="508073" y="1951080"/>
                  </a:cubicBezTo>
                  <a:cubicBezTo>
                    <a:pt x="588213" y="1951523"/>
                    <a:pt x="663415" y="1943800"/>
                    <a:pt x="733680" y="1927911"/>
                  </a:cubicBezTo>
                  <a:cubicBezTo>
                    <a:pt x="803944" y="1912023"/>
                    <a:pt x="862435" y="1885310"/>
                    <a:pt x="909152" y="1847772"/>
                  </a:cubicBezTo>
                  <a:cubicBezTo>
                    <a:pt x="958970" y="1807196"/>
                    <a:pt x="995305" y="1757694"/>
                    <a:pt x="1018157" y="1699267"/>
                  </a:cubicBezTo>
                  <a:cubicBezTo>
                    <a:pt x="1041009" y="1640840"/>
                    <a:pt x="1052277" y="1579943"/>
                    <a:pt x="1051960" y="1516578"/>
                  </a:cubicBezTo>
                  <a:cubicBezTo>
                    <a:pt x="1051264" y="1429792"/>
                    <a:pt x="1029108" y="1351171"/>
                    <a:pt x="985493" y="1280715"/>
                  </a:cubicBezTo>
                  <a:cubicBezTo>
                    <a:pt x="941878" y="1210262"/>
                    <a:pt x="880982" y="1167344"/>
                    <a:pt x="802805" y="1151962"/>
                  </a:cubicBezTo>
                  <a:cubicBezTo>
                    <a:pt x="708486" y="1141770"/>
                    <a:pt x="609988" y="1135566"/>
                    <a:pt x="507313" y="1133350"/>
                  </a:cubicBezTo>
                  <a:cubicBezTo>
                    <a:pt x="404638" y="1131135"/>
                    <a:pt x="307660" y="1130249"/>
                    <a:pt x="216379" y="1130692"/>
                  </a:cubicBezTo>
                  <a:lnTo>
                    <a:pt x="155610" y="1130692"/>
                  </a:lnTo>
                  <a:cubicBezTo>
                    <a:pt x="140544" y="1130819"/>
                    <a:pt x="127377" y="1129046"/>
                    <a:pt x="116110" y="1125374"/>
                  </a:cubicBezTo>
                  <a:cubicBezTo>
                    <a:pt x="104842" y="1121703"/>
                    <a:pt x="94714" y="1115373"/>
                    <a:pt x="85725" y="1106384"/>
                  </a:cubicBezTo>
                  <a:cubicBezTo>
                    <a:pt x="67494" y="1088154"/>
                    <a:pt x="58379" y="1063846"/>
                    <a:pt x="58379" y="1033461"/>
                  </a:cubicBezTo>
                  <a:cubicBezTo>
                    <a:pt x="59075" y="1004152"/>
                    <a:pt x="68317" y="980732"/>
                    <a:pt x="86105" y="963197"/>
                  </a:cubicBezTo>
                  <a:cubicBezTo>
                    <a:pt x="103892" y="945661"/>
                    <a:pt x="126048" y="936673"/>
                    <a:pt x="152571" y="936229"/>
                  </a:cubicBezTo>
                  <a:lnTo>
                    <a:pt x="395649" y="936229"/>
                  </a:lnTo>
                  <a:cubicBezTo>
                    <a:pt x="419830" y="936167"/>
                    <a:pt x="443632" y="936294"/>
                    <a:pt x="467054" y="936610"/>
                  </a:cubicBezTo>
                  <a:cubicBezTo>
                    <a:pt x="490475" y="936926"/>
                    <a:pt x="514276" y="937812"/>
                    <a:pt x="538458" y="939268"/>
                  </a:cubicBezTo>
                  <a:cubicBezTo>
                    <a:pt x="545041" y="935723"/>
                    <a:pt x="553143" y="933699"/>
                    <a:pt x="562766" y="933191"/>
                  </a:cubicBezTo>
                  <a:cubicBezTo>
                    <a:pt x="639234" y="927621"/>
                    <a:pt x="714183" y="917493"/>
                    <a:pt x="787613" y="902806"/>
                  </a:cubicBezTo>
                  <a:cubicBezTo>
                    <a:pt x="864587" y="884386"/>
                    <a:pt x="925610" y="840707"/>
                    <a:pt x="970680" y="771771"/>
                  </a:cubicBezTo>
                  <a:cubicBezTo>
                    <a:pt x="1015751" y="702837"/>
                    <a:pt x="1038793" y="628014"/>
                    <a:pt x="1039806" y="547305"/>
                  </a:cubicBezTo>
                  <a:cubicBezTo>
                    <a:pt x="1039553" y="497677"/>
                    <a:pt x="1027905" y="448807"/>
                    <a:pt x="1004863" y="400698"/>
                  </a:cubicBezTo>
                  <a:cubicBezTo>
                    <a:pt x="981822" y="352589"/>
                    <a:pt x="948905" y="311315"/>
                    <a:pt x="906113" y="276882"/>
                  </a:cubicBezTo>
                  <a:cubicBezTo>
                    <a:pt x="862688" y="246813"/>
                    <a:pt x="809008" y="225670"/>
                    <a:pt x="745074" y="213453"/>
                  </a:cubicBezTo>
                  <a:cubicBezTo>
                    <a:pt x="681139" y="201235"/>
                    <a:pt x="612267" y="196046"/>
                    <a:pt x="538458" y="197879"/>
                  </a:cubicBezTo>
                  <a:cubicBezTo>
                    <a:pt x="472434" y="199525"/>
                    <a:pt x="400903" y="203830"/>
                    <a:pt x="323865" y="210794"/>
                  </a:cubicBezTo>
                  <a:cubicBezTo>
                    <a:pt x="246827" y="217757"/>
                    <a:pt x="177575" y="226618"/>
                    <a:pt x="116110" y="237382"/>
                  </a:cubicBezTo>
                  <a:cubicBezTo>
                    <a:pt x="89523" y="241369"/>
                    <a:pt x="65975" y="235673"/>
                    <a:pt x="45465" y="220289"/>
                  </a:cubicBezTo>
                  <a:cubicBezTo>
                    <a:pt x="24955" y="204907"/>
                    <a:pt x="12042" y="183257"/>
                    <a:pt x="6725" y="155342"/>
                  </a:cubicBezTo>
                  <a:cubicBezTo>
                    <a:pt x="5142" y="142998"/>
                    <a:pt x="5269" y="130464"/>
                    <a:pt x="7104" y="117740"/>
                  </a:cubicBezTo>
                  <a:cubicBezTo>
                    <a:pt x="8940" y="105016"/>
                    <a:pt x="12865" y="93243"/>
                    <a:pt x="18878" y="82419"/>
                  </a:cubicBezTo>
                  <a:cubicBezTo>
                    <a:pt x="26601" y="70326"/>
                    <a:pt x="36223" y="61086"/>
                    <a:pt x="47744" y="54692"/>
                  </a:cubicBezTo>
                  <a:cubicBezTo>
                    <a:pt x="59265" y="48298"/>
                    <a:pt x="71925" y="44374"/>
                    <a:pt x="85725" y="42918"/>
                  </a:cubicBezTo>
                  <a:cubicBezTo>
                    <a:pt x="148520" y="32031"/>
                    <a:pt x="220431" y="22661"/>
                    <a:pt x="301456" y="14813"/>
                  </a:cubicBezTo>
                  <a:cubicBezTo>
                    <a:pt x="382483" y="6962"/>
                    <a:pt x="460470" y="2153"/>
                    <a:pt x="535419" y="379"/>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113">
              <a:extLst>
                <a:ext uri="{FF2B5EF4-FFF2-40B4-BE49-F238E27FC236}">
                  <a16:creationId xmlns:a16="http://schemas.microsoft.com/office/drawing/2014/main" id="{B68FDAD9-19EE-4BF2-973F-69C48729D7CE}"/>
                </a:ext>
              </a:extLst>
            </p:cNvPr>
            <p:cNvSpPr/>
            <p:nvPr/>
          </p:nvSpPr>
          <p:spPr>
            <a:xfrm>
              <a:off x="646562" y="4852128"/>
              <a:ext cx="593870" cy="926036"/>
            </a:xfrm>
            <a:custGeom>
              <a:avLst/>
              <a:gdLst/>
              <a:ahLst/>
              <a:cxnLst/>
              <a:rect l="l" t="t" r="r" b="b"/>
              <a:pathLst>
                <a:path w="1350388" h="2105688">
                  <a:moveTo>
                    <a:pt x="687971" y="25"/>
                  </a:moveTo>
                  <a:lnTo>
                    <a:pt x="712279" y="25"/>
                  </a:lnTo>
                  <a:cubicBezTo>
                    <a:pt x="894524" y="11671"/>
                    <a:pt x="1037459" y="72695"/>
                    <a:pt x="1141084" y="183093"/>
                  </a:cubicBezTo>
                  <a:cubicBezTo>
                    <a:pt x="1244708" y="293490"/>
                    <a:pt x="1309403" y="428956"/>
                    <a:pt x="1335166" y="589489"/>
                  </a:cubicBezTo>
                  <a:cubicBezTo>
                    <a:pt x="1339661" y="614113"/>
                    <a:pt x="1342826" y="640067"/>
                    <a:pt x="1344661" y="667350"/>
                  </a:cubicBezTo>
                  <a:cubicBezTo>
                    <a:pt x="1346497" y="694633"/>
                    <a:pt x="1347383" y="721346"/>
                    <a:pt x="1347320" y="747489"/>
                  </a:cubicBezTo>
                  <a:lnTo>
                    <a:pt x="1350359" y="1242761"/>
                  </a:lnTo>
                  <a:cubicBezTo>
                    <a:pt x="1351055" y="1358096"/>
                    <a:pt x="1339028" y="1469254"/>
                    <a:pt x="1314277" y="1576233"/>
                  </a:cubicBezTo>
                  <a:cubicBezTo>
                    <a:pt x="1289526" y="1683213"/>
                    <a:pt x="1247873" y="1777659"/>
                    <a:pt x="1189319" y="1859571"/>
                  </a:cubicBezTo>
                  <a:cubicBezTo>
                    <a:pt x="1132728" y="1938761"/>
                    <a:pt x="1056006" y="1999151"/>
                    <a:pt x="959155" y="2040740"/>
                  </a:cubicBezTo>
                  <a:cubicBezTo>
                    <a:pt x="862304" y="2082330"/>
                    <a:pt x="756716" y="2103979"/>
                    <a:pt x="642394" y="2105688"/>
                  </a:cubicBezTo>
                  <a:cubicBezTo>
                    <a:pt x="510952" y="2093740"/>
                    <a:pt x="400441" y="2053827"/>
                    <a:pt x="310863" y="1985949"/>
                  </a:cubicBezTo>
                  <a:cubicBezTo>
                    <a:pt x="221284" y="1918071"/>
                    <a:pt x="151287" y="1833144"/>
                    <a:pt x="100870" y="1731168"/>
                  </a:cubicBezTo>
                  <a:cubicBezTo>
                    <a:pt x="50454" y="1629192"/>
                    <a:pt x="18269" y="1521082"/>
                    <a:pt x="4314" y="1406839"/>
                  </a:cubicBezTo>
                  <a:cubicBezTo>
                    <a:pt x="2669" y="1380568"/>
                    <a:pt x="1402" y="1352588"/>
                    <a:pt x="516" y="1322901"/>
                  </a:cubicBezTo>
                  <a:cubicBezTo>
                    <a:pt x="-370" y="1293212"/>
                    <a:pt x="-117" y="1264473"/>
                    <a:pt x="1276" y="1236684"/>
                  </a:cubicBezTo>
                  <a:cubicBezTo>
                    <a:pt x="1402" y="1163507"/>
                    <a:pt x="1909" y="1089571"/>
                    <a:pt x="2795" y="1014875"/>
                  </a:cubicBezTo>
                  <a:cubicBezTo>
                    <a:pt x="3681" y="940179"/>
                    <a:pt x="4188" y="866243"/>
                    <a:pt x="4314" y="793067"/>
                  </a:cubicBezTo>
                  <a:cubicBezTo>
                    <a:pt x="4251" y="681719"/>
                    <a:pt x="18811" y="577778"/>
                    <a:pt x="47993" y="481243"/>
                  </a:cubicBezTo>
                  <a:cubicBezTo>
                    <a:pt x="77174" y="384708"/>
                    <a:pt x="121359" y="298239"/>
                    <a:pt x="180546" y="221833"/>
                  </a:cubicBezTo>
                  <a:cubicBezTo>
                    <a:pt x="235112" y="151253"/>
                    <a:pt x="304490" y="96433"/>
                    <a:pt x="388681" y="57376"/>
                  </a:cubicBezTo>
                  <a:cubicBezTo>
                    <a:pt x="472872" y="18319"/>
                    <a:pt x="572636" y="-799"/>
                    <a:pt x="687971" y="25"/>
                  </a:cubicBezTo>
                  <a:close/>
                  <a:moveTo>
                    <a:pt x="706202" y="197525"/>
                  </a:moveTo>
                  <a:cubicBezTo>
                    <a:pt x="621188" y="194803"/>
                    <a:pt x="547378" y="206325"/>
                    <a:pt x="484773" y="232088"/>
                  </a:cubicBezTo>
                  <a:cubicBezTo>
                    <a:pt x="422168" y="257852"/>
                    <a:pt x="370387" y="295959"/>
                    <a:pt x="329431" y="346411"/>
                  </a:cubicBezTo>
                  <a:cubicBezTo>
                    <a:pt x="287082" y="401799"/>
                    <a:pt x="255558" y="468013"/>
                    <a:pt x="234859" y="545052"/>
                  </a:cubicBezTo>
                  <a:cubicBezTo>
                    <a:pt x="214159" y="622089"/>
                    <a:pt x="203144" y="705774"/>
                    <a:pt x="201815" y="796105"/>
                  </a:cubicBezTo>
                  <a:cubicBezTo>
                    <a:pt x="201562" y="869155"/>
                    <a:pt x="200549" y="942585"/>
                    <a:pt x="198776" y="1016395"/>
                  </a:cubicBezTo>
                  <a:cubicBezTo>
                    <a:pt x="197004" y="1090204"/>
                    <a:pt x="195992" y="1163634"/>
                    <a:pt x="195738" y="1236684"/>
                  </a:cubicBezTo>
                  <a:cubicBezTo>
                    <a:pt x="194156" y="1284097"/>
                    <a:pt x="195802" y="1332078"/>
                    <a:pt x="200676" y="1380631"/>
                  </a:cubicBezTo>
                  <a:cubicBezTo>
                    <a:pt x="205550" y="1429184"/>
                    <a:pt x="214033" y="1476407"/>
                    <a:pt x="226123" y="1522301"/>
                  </a:cubicBezTo>
                  <a:cubicBezTo>
                    <a:pt x="249861" y="1632001"/>
                    <a:pt x="295818" y="1721764"/>
                    <a:pt x="363994" y="1791585"/>
                  </a:cubicBezTo>
                  <a:cubicBezTo>
                    <a:pt x="432169" y="1861407"/>
                    <a:pt x="525983" y="1900274"/>
                    <a:pt x="645432" y="1908187"/>
                  </a:cubicBezTo>
                  <a:cubicBezTo>
                    <a:pt x="733232" y="1911034"/>
                    <a:pt x="808307" y="1898502"/>
                    <a:pt x="870659" y="1870586"/>
                  </a:cubicBezTo>
                  <a:cubicBezTo>
                    <a:pt x="933011" y="1842670"/>
                    <a:pt x="984539" y="1800511"/>
                    <a:pt x="1025242" y="1744109"/>
                  </a:cubicBezTo>
                  <a:cubicBezTo>
                    <a:pt x="1071768" y="1679161"/>
                    <a:pt x="1104812" y="1603200"/>
                    <a:pt x="1124372" y="1516224"/>
                  </a:cubicBezTo>
                  <a:cubicBezTo>
                    <a:pt x="1143932" y="1429247"/>
                    <a:pt x="1153427" y="1338093"/>
                    <a:pt x="1152858" y="1242761"/>
                  </a:cubicBezTo>
                  <a:lnTo>
                    <a:pt x="1149819" y="747489"/>
                  </a:lnTo>
                  <a:cubicBezTo>
                    <a:pt x="1150326" y="664945"/>
                    <a:pt x="1137159" y="583919"/>
                    <a:pt x="1110319" y="504412"/>
                  </a:cubicBezTo>
                  <a:cubicBezTo>
                    <a:pt x="1079618" y="419082"/>
                    <a:pt x="1030116" y="348183"/>
                    <a:pt x="961814" y="291718"/>
                  </a:cubicBezTo>
                  <a:cubicBezTo>
                    <a:pt x="893511" y="235253"/>
                    <a:pt x="808307" y="203854"/>
                    <a:pt x="706202" y="197525"/>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48902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ppt_x</p:attrName>
                                        </p:attrNameLst>
                                      </p:cBhvr>
                                      <p:tavLst>
                                        <p:tav tm="0">
                                          <p:val>
                                            <p:strVal val="#ppt_x-#ppt_w*1.125000"/>
                                          </p:val>
                                        </p:tav>
                                        <p:tav tm="100000">
                                          <p:val>
                                            <p:strVal val="#ppt_x"/>
                                          </p:val>
                                        </p:tav>
                                      </p:tavLst>
                                    </p:anim>
                                    <p:animEffect transition="in" filter="wipe(right)">
                                      <p:cBhvr>
                                        <p:cTn id="8" dur="500"/>
                                        <p:tgtEl>
                                          <p:spTgt spid="20"/>
                                        </p:tgtEl>
                                      </p:cBhvr>
                                    </p:animEffect>
                                  </p:childTnLst>
                                </p:cTn>
                              </p:par>
                              <p:par>
                                <p:cTn id="9" presetID="49" presetClass="entr" presetSubtype="0" decel="10000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 calcmode="lin" valueType="num">
                                      <p:cBhvr>
                                        <p:cTn id="13" dur="500" fill="hold"/>
                                        <p:tgtEl>
                                          <p:spTgt spid="24"/>
                                        </p:tgtEl>
                                        <p:attrNameLst>
                                          <p:attrName>style.rotation</p:attrName>
                                        </p:attrNameLst>
                                      </p:cBhvr>
                                      <p:tavLst>
                                        <p:tav tm="0">
                                          <p:val>
                                            <p:fltVal val="360"/>
                                          </p:val>
                                        </p:tav>
                                        <p:tav tm="100000">
                                          <p:val>
                                            <p:fltVal val="0"/>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2116"/>
            <a:ext cx="12209289" cy="6858000"/>
          </a:xfrm>
          <a:prstGeom prst="rect">
            <a:avLst/>
          </a:prstGeom>
          <a:solidFill>
            <a:srgbClr val="18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 name="图片 2"/>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bwMode="auto">
          <a:xfrm>
            <a:off x="-2" y="3429000"/>
            <a:ext cx="12192001" cy="3425952"/>
          </a:xfrm>
          <a:prstGeom prst="rect">
            <a:avLst/>
          </a:prstGeom>
          <a:blipFill>
            <a:blip r:embed="rId4">
              <a:alphaModFix amt="50000"/>
            </a:blip>
            <a:stretch>
              <a:fillRect/>
            </a:stretch>
          </a:blipFill>
          <a:ln>
            <a:noFill/>
          </a:ln>
          <a:extLst/>
        </p:spPr>
      </p:pic>
      <p:sp>
        <p:nvSpPr>
          <p:cNvPr id="8" name="文本框 66">
            <a:extLst>
              <a:ext uri="{FF2B5EF4-FFF2-40B4-BE49-F238E27FC236}">
                <a16:creationId xmlns:a16="http://schemas.microsoft.com/office/drawing/2014/main" id="{D8E48891-02B3-41DE-B072-BD5A4955A931}"/>
              </a:ext>
            </a:extLst>
          </p:cNvPr>
          <p:cNvSpPr txBox="1">
            <a:spLocks noChangeArrowheads="1"/>
          </p:cNvSpPr>
          <p:nvPr/>
        </p:nvSpPr>
        <p:spPr bwMode="auto">
          <a:xfrm>
            <a:off x="420821" y="163641"/>
            <a:ext cx="4662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Penyataan</a:t>
            </a:r>
            <a:r>
              <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 </a:t>
            </a:r>
            <a:r>
              <a:rPr lang="en-US" altLang="zh-CN" sz="5400" u="sng" dirty="0" err="1">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rPr>
              <a:t>Masalah</a:t>
            </a:r>
            <a:endParaRPr lang="en-US" altLang="zh-CN" sz="5400" u="sng" dirty="0">
              <a:solidFill>
                <a:schemeClr val="bg1"/>
              </a:solidFill>
              <a:effectLst>
                <a:outerShdw blurRad="38100" dist="38100" dir="2700000" algn="tl">
                  <a:srgbClr val="000000">
                    <a:alpha val="43137"/>
                  </a:srgbClr>
                </a:outerShdw>
              </a:effectLst>
              <a:latin typeface="Just Another Hand" panose="02000506000000020003" pitchFamily="2" charset="0"/>
              <a:ea typeface="微软雅黑" panose="020B0503020204020204" pitchFamily="34" charset="-122"/>
            </a:endParaRPr>
          </a:p>
        </p:txBody>
      </p:sp>
      <p:sp>
        <p:nvSpPr>
          <p:cNvPr id="34" name="文本框 66"/>
          <p:cNvSpPr txBox="1">
            <a:spLocks noChangeArrowheads="1"/>
          </p:cNvSpPr>
          <p:nvPr/>
        </p:nvSpPr>
        <p:spPr bwMode="auto">
          <a:xfrm>
            <a:off x="773723" y="1086971"/>
            <a:ext cx="10410092" cy="4100290"/>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100000" b="100000"/>
            </a:path>
            <a:tileRect t="-100000" r="-100000"/>
          </a:gradFill>
          <a:ln>
            <a:solidFill>
              <a:schemeClr val="bg1"/>
            </a:solidFill>
          </a:ln>
          <a:extLst/>
        </p:spPr>
        <p:style>
          <a:lnRef idx="2">
            <a:schemeClr val="dk1"/>
          </a:lnRef>
          <a:fillRef idx="1">
            <a:schemeClr val="lt1"/>
          </a:fillRef>
          <a:effectRef idx="0">
            <a:schemeClr val="dk1"/>
          </a:effectRef>
          <a:fontRef idx="minor">
            <a:schemeClr val="dk1"/>
          </a:fontRef>
        </p:style>
        <p:txBody>
          <a:bodyPr wrap="square">
            <a:spAutoFit/>
          </a:bodyPr>
          <a:lstStyle>
            <a:defPPr>
              <a:defRPr lang="zh-CN"/>
            </a:defPPr>
            <a:lvl1pPr algn="r" eaLnBrk="1" hangingPunct="1">
              <a:lnSpc>
                <a:spcPts val="1400"/>
              </a:lnSpc>
              <a:defRPr sz="800">
                <a:latin typeface="方正兰亭黑_GBK" panose="02000000000000000000" pitchFamily="2" charset="-122"/>
                <a:ea typeface="方正兰亭黑_GBK" panose="02000000000000000000" pitchFamily="2" charset="-122"/>
              </a:defRPr>
            </a:lvl1pPr>
            <a:lvl2pPr marL="742950" indent="-285750"/>
            <a:lvl3pPr marL="1143000" indent="-228600"/>
            <a:lvl4pPr marL="1600200" indent="-228600"/>
            <a:lvl5pPr marL="2057400" indent="-228600"/>
            <a:lvl6pPr marL="2514600" indent="-228600" defTabSz="685800" eaLnBrk="0" fontAlgn="base" hangingPunct="0">
              <a:spcBef>
                <a:spcPct val="0"/>
              </a:spcBef>
              <a:spcAft>
                <a:spcPct val="0"/>
              </a:spcAft>
            </a:lvl6pPr>
            <a:lvl7pPr marL="2971800" indent="-228600" defTabSz="685800" eaLnBrk="0" fontAlgn="base" hangingPunct="0">
              <a:spcBef>
                <a:spcPct val="0"/>
              </a:spcBef>
              <a:spcAft>
                <a:spcPct val="0"/>
              </a:spcAft>
            </a:lvl7pPr>
            <a:lvl8pPr marL="3429000" indent="-228600" defTabSz="685800" eaLnBrk="0" fontAlgn="base" hangingPunct="0">
              <a:spcBef>
                <a:spcPct val="0"/>
              </a:spcBef>
              <a:spcAft>
                <a:spcPct val="0"/>
              </a:spcAft>
            </a:lvl8pPr>
            <a:lvl9pPr marL="3886200" indent="-228600" defTabSz="685800" eaLnBrk="0" fontAlgn="base" hangingPunct="0">
              <a:spcBef>
                <a:spcPct val="0"/>
              </a:spcBef>
              <a:spcAft>
                <a:spcPct val="0"/>
              </a:spcAft>
            </a:lvl9pPr>
          </a:lstStyle>
          <a:p>
            <a:pPr marL="228600" lvl="0" indent="-228600" algn="l">
              <a:lnSpc>
                <a:spcPct val="110000"/>
              </a:lnSpc>
              <a:spcBef>
                <a:spcPts val="1000"/>
              </a:spcBef>
              <a:buSzPct val="125000"/>
              <a:buFont typeface="Arial" panose="020B0604020202020204" pitchFamily="34" charset="0"/>
              <a:buChar char="•"/>
            </a:pP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Kefahaman</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kumpulan</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orang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ramai</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adalah</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penting</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untuk</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dikenali</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kerana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rempuhan</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manusia</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biasanya</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berlaku</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di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kumpulan</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orang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ramai</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statik</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tebal</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tinggi</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p>
          <a:p>
            <a:pPr marL="228600" lvl="0" indent="-228600" algn="l">
              <a:lnSpc>
                <a:spcPct val="110000"/>
              </a:lnSpc>
              <a:spcBef>
                <a:spcPts val="1000"/>
              </a:spcBef>
              <a:buSzPct val="125000"/>
              <a:buFont typeface="Arial" panose="020B0604020202020204" pitchFamily="34" charset="0"/>
              <a:buChar char="•"/>
            </a:pP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Dua</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jenis</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utama</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orang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ramai</a:t>
            </a:r>
            <a:endParaRPr lang="en-MY" sz="2000" dirty="0">
              <a:solidFill>
                <a:prstClr val="white"/>
              </a:solidFill>
              <a:effectLst>
                <a:outerShdw blurRad="38100" dist="38100" dir="2700000" algn="tl">
                  <a:srgbClr val="000000">
                    <a:alpha val="43137"/>
                  </a:srgbClr>
                </a:outerShdw>
              </a:effectLst>
              <a:latin typeface="Tw Cen MT" panose="020B0602020104020603"/>
              <a:ea typeface="+mn-ea"/>
            </a:endParaRPr>
          </a:p>
          <a:p>
            <a:pPr marL="685800" lvl="1" indent="-228600">
              <a:lnSpc>
                <a:spcPct val="110000"/>
              </a:lnSpc>
              <a:spcBef>
                <a:spcPts val="500"/>
              </a:spcBef>
              <a:buSzPct val="125000"/>
              <a:buFont typeface="Arial" panose="020B0604020202020204" pitchFamily="34" charset="0"/>
              <a:buChar char="•"/>
            </a:pPr>
            <a:r>
              <a:rPr lang="en-MY" sz="2000" dirty="0" err="1">
                <a:solidFill>
                  <a:prstClr val="white"/>
                </a:solidFill>
                <a:effectLst>
                  <a:outerShdw blurRad="38100" dist="38100" dir="2700000" algn="tl">
                    <a:srgbClr val="000000">
                      <a:alpha val="43137"/>
                    </a:srgbClr>
                  </a:outerShdw>
                </a:effectLst>
                <a:latin typeface="Tw Cen MT" panose="020B0602020104020603"/>
              </a:rPr>
              <a:t>Penonton</a:t>
            </a:r>
            <a:r>
              <a:rPr lang="en-MY" sz="2000" dirty="0">
                <a:solidFill>
                  <a:prstClr val="white"/>
                </a:solidFill>
                <a:effectLst>
                  <a:outerShdw blurRad="38100" dist="38100" dir="2700000" algn="tl">
                    <a:srgbClr val="000000">
                      <a:alpha val="43137"/>
                    </a:srgbClr>
                  </a:outerShdw>
                </a:effectLst>
                <a:latin typeface="Tw Cen MT" panose="020B0602020104020603"/>
              </a:rPr>
              <a:t>(</a:t>
            </a:r>
            <a:r>
              <a:rPr lang="en-MY" sz="2000" dirty="0" err="1">
                <a:solidFill>
                  <a:prstClr val="white"/>
                </a:solidFill>
                <a:effectLst>
                  <a:outerShdw blurRad="38100" dist="38100" dir="2700000" algn="tl">
                    <a:srgbClr val="000000">
                      <a:alpha val="43137"/>
                    </a:srgbClr>
                  </a:outerShdw>
                </a:effectLst>
                <a:latin typeface="Tw Cen MT" panose="020B0602020104020603"/>
              </a:rPr>
              <a:t>Pasif</a:t>
            </a:r>
            <a:r>
              <a:rPr lang="en-MY" sz="2000" dirty="0">
                <a:solidFill>
                  <a:prstClr val="white"/>
                </a:solidFill>
                <a:effectLst>
                  <a:outerShdw blurRad="38100" dist="38100" dir="2700000" algn="tl">
                    <a:srgbClr val="000000">
                      <a:alpha val="43137"/>
                    </a:srgbClr>
                  </a:outerShdw>
                </a:effectLst>
                <a:latin typeface="Tw Cen MT" panose="020B0602020104020603"/>
              </a:rPr>
              <a:t>)</a:t>
            </a:r>
          </a:p>
          <a:p>
            <a:pPr marL="685800" lvl="1" indent="-228600">
              <a:lnSpc>
                <a:spcPct val="110000"/>
              </a:lnSpc>
              <a:spcBef>
                <a:spcPts val="500"/>
              </a:spcBef>
              <a:buSzPct val="125000"/>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Tw Cen MT" panose="020B0602020104020603"/>
              </a:rPr>
              <a:t>Mobs(</a:t>
            </a:r>
            <a:r>
              <a:rPr lang="en-US" sz="2000" dirty="0" err="1">
                <a:solidFill>
                  <a:prstClr val="white"/>
                </a:solidFill>
                <a:effectLst>
                  <a:outerShdw blurRad="38100" dist="38100" dir="2700000" algn="tl">
                    <a:srgbClr val="000000">
                      <a:alpha val="43137"/>
                    </a:srgbClr>
                  </a:outerShdw>
                </a:effectLst>
                <a:latin typeface="Tw Cen MT" panose="020B0602020104020603"/>
              </a:rPr>
              <a:t>Aktif</a:t>
            </a:r>
            <a:r>
              <a:rPr lang="en-US" sz="2000" dirty="0">
                <a:solidFill>
                  <a:prstClr val="white"/>
                </a:solidFill>
                <a:effectLst>
                  <a:outerShdw blurRad="38100" dist="38100" dir="2700000" algn="tl">
                    <a:srgbClr val="000000">
                      <a:alpha val="43137"/>
                    </a:srgbClr>
                  </a:outerShdw>
                </a:effectLst>
                <a:latin typeface="Tw Cen MT" panose="020B0602020104020603"/>
              </a:rPr>
              <a:t>)</a:t>
            </a:r>
            <a:endParaRPr lang="en-MY" sz="2000" dirty="0">
              <a:solidFill>
                <a:prstClr val="white"/>
              </a:solidFill>
              <a:effectLst>
                <a:outerShdw blurRad="38100" dist="38100" dir="2700000" algn="tl">
                  <a:srgbClr val="000000">
                    <a:alpha val="43137"/>
                  </a:srgbClr>
                </a:outerShdw>
              </a:effectLst>
              <a:latin typeface="Tw Cen MT" panose="020B0602020104020603"/>
            </a:endParaRPr>
          </a:p>
          <a:p>
            <a:pPr marL="228600" lvl="0" indent="-228600" algn="l">
              <a:lnSpc>
                <a:spcPct val="110000"/>
              </a:lnSpc>
              <a:spcBef>
                <a:spcPts val="1000"/>
              </a:spcBef>
              <a:buSzPct val="125000"/>
              <a:buFont typeface="Arial" panose="020B0604020202020204" pitchFamily="34" charset="0"/>
              <a:buChar char="•"/>
            </a:pPr>
            <a:r>
              <a:rPr lang="en-MY" sz="2000" dirty="0">
                <a:solidFill>
                  <a:prstClr val="white"/>
                </a:solidFill>
                <a:effectLst>
                  <a:outerShdw blurRad="38100" dist="38100" dir="2700000" algn="tl">
                    <a:srgbClr val="000000">
                      <a:alpha val="43137"/>
                    </a:srgbClr>
                  </a:outerShdw>
                </a:effectLst>
                <a:latin typeface="Tw Cen MT" panose="020B0602020104020603"/>
                <a:ea typeface="+mn-ea"/>
              </a:rPr>
              <a:t>Orang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ramai</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r>
              <a:rPr lang="en-MY" sz="2000" dirty="0" err="1">
                <a:solidFill>
                  <a:prstClr val="white"/>
                </a:solidFill>
                <a:effectLst>
                  <a:outerShdw blurRad="38100" dist="38100" dir="2700000" algn="tl">
                    <a:srgbClr val="000000">
                      <a:alpha val="43137"/>
                    </a:srgbClr>
                  </a:outerShdw>
                </a:effectLst>
                <a:latin typeface="Tw Cen MT" panose="020B0602020104020603"/>
                <a:ea typeface="+mn-ea"/>
              </a:rPr>
              <a:t>statik</a:t>
            </a:r>
            <a:r>
              <a:rPr lang="en-MY" sz="2000" dirty="0">
                <a:solidFill>
                  <a:prstClr val="white"/>
                </a:solidFill>
                <a:effectLst>
                  <a:outerShdw blurRad="38100" dist="38100" dir="2700000" algn="tl">
                    <a:srgbClr val="000000">
                      <a:alpha val="43137"/>
                    </a:srgbClr>
                  </a:outerShdw>
                </a:effectLst>
                <a:latin typeface="Tw Cen MT" panose="020B0602020104020603"/>
                <a:ea typeface="+mn-ea"/>
              </a:rPr>
              <a:t>  </a:t>
            </a:r>
          </a:p>
          <a:p>
            <a:pPr marL="685800" lvl="1" indent="-228600">
              <a:lnSpc>
                <a:spcPct val="110000"/>
              </a:lnSpc>
              <a:spcBef>
                <a:spcPts val="500"/>
              </a:spcBef>
              <a:buSzPct val="125000"/>
              <a:buFont typeface="Arial" panose="020B0604020202020204" pitchFamily="34" charset="0"/>
              <a:buChar char="•"/>
            </a:pPr>
            <a:r>
              <a:rPr lang="en-MY" sz="2000" dirty="0">
                <a:solidFill>
                  <a:prstClr val="white"/>
                </a:solidFill>
                <a:effectLst>
                  <a:outerShdw blurRad="38100" dist="38100" dir="2700000" algn="tl">
                    <a:srgbClr val="000000">
                      <a:alpha val="43137"/>
                    </a:srgbClr>
                  </a:outerShdw>
                </a:effectLst>
                <a:latin typeface="Tw Cen MT" panose="020B0602020104020603"/>
              </a:rPr>
              <a:t>orang </a:t>
            </a:r>
            <a:r>
              <a:rPr lang="en-MY" sz="2000" dirty="0" err="1">
                <a:solidFill>
                  <a:prstClr val="white"/>
                </a:solidFill>
                <a:effectLst>
                  <a:outerShdw blurRad="38100" dist="38100" dir="2700000" algn="tl">
                    <a:srgbClr val="000000">
                      <a:alpha val="43137"/>
                    </a:srgbClr>
                  </a:outerShdw>
                </a:effectLst>
                <a:latin typeface="Tw Cen MT" panose="020B0602020104020603"/>
              </a:rPr>
              <a:t>berkumpul</a:t>
            </a:r>
            <a:r>
              <a:rPr lang="en-MY" sz="2000" dirty="0">
                <a:solidFill>
                  <a:prstClr val="white"/>
                </a:solidFill>
                <a:effectLst>
                  <a:outerShdw blurRad="38100" dist="38100" dir="2700000" algn="tl">
                    <a:srgbClr val="000000">
                      <a:alpha val="43137"/>
                    </a:srgbClr>
                  </a:outerShdw>
                </a:effectLst>
                <a:latin typeface="Tw Cen MT" panose="020B0602020104020603"/>
              </a:rPr>
              <a:t> dan </a:t>
            </a:r>
            <a:r>
              <a:rPr lang="en-MY" sz="2000" dirty="0" err="1">
                <a:solidFill>
                  <a:prstClr val="white"/>
                </a:solidFill>
                <a:effectLst>
                  <a:outerShdw blurRad="38100" dist="38100" dir="2700000" algn="tl">
                    <a:srgbClr val="000000">
                      <a:alpha val="43137"/>
                    </a:srgbClr>
                  </a:outerShdw>
                </a:effectLst>
                <a:latin typeface="Tw Cen MT" panose="020B0602020104020603"/>
              </a:rPr>
              <a:t>mungkin</a:t>
            </a:r>
            <a:r>
              <a:rPr lang="en-MY" sz="2000" dirty="0">
                <a:solidFill>
                  <a:prstClr val="white"/>
                </a:solidFill>
                <a:effectLst>
                  <a:outerShdw blurRad="38100" dist="38100" dir="2700000" algn="tl">
                    <a:srgbClr val="000000">
                      <a:alpha val="43137"/>
                    </a:srgbClr>
                  </a:outerShdw>
                </a:effectLst>
                <a:latin typeface="Tw Cen MT" panose="020B0602020104020603"/>
              </a:rPr>
              <a:t> </a:t>
            </a:r>
            <a:r>
              <a:rPr lang="en-MY" sz="2000" dirty="0" err="1">
                <a:solidFill>
                  <a:prstClr val="white"/>
                </a:solidFill>
                <a:effectLst>
                  <a:outerShdw blurRad="38100" dist="38100" dir="2700000" algn="tl">
                    <a:srgbClr val="000000">
                      <a:alpha val="43137"/>
                    </a:srgbClr>
                  </a:outerShdw>
                </a:effectLst>
                <a:latin typeface="Tw Cen MT" panose="020B0602020104020603"/>
              </a:rPr>
              <a:t>telah</a:t>
            </a:r>
            <a:r>
              <a:rPr lang="en-MY" sz="2000" dirty="0">
                <a:solidFill>
                  <a:prstClr val="white"/>
                </a:solidFill>
                <a:effectLst>
                  <a:outerShdw blurRad="38100" dist="38100" dir="2700000" algn="tl">
                    <a:srgbClr val="000000">
                      <a:alpha val="43137"/>
                    </a:srgbClr>
                  </a:outerShdw>
                </a:effectLst>
                <a:latin typeface="Tw Cen MT" panose="020B0602020104020603"/>
              </a:rPr>
              <a:t> </a:t>
            </a:r>
            <a:r>
              <a:rPr lang="en-MY" sz="2000" dirty="0" err="1">
                <a:solidFill>
                  <a:prstClr val="white"/>
                </a:solidFill>
                <a:effectLst>
                  <a:outerShdw blurRad="38100" dist="38100" dir="2700000" algn="tl">
                    <a:srgbClr val="000000">
                      <a:alpha val="43137"/>
                    </a:srgbClr>
                  </a:outerShdw>
                </a:effectLst>
                <a:latin typeface="Tw Cen MT" panose="020B0602020104020603"/>
              </a:rPr>
              <a:t>bersemuka</a:t>
            </a:r>
            <a:r>
              <a:rPr lang="en-MY" sz="2000" dirty="0">
                <a:solidFill>
                  <a:prstClr val="white"/>
                </a:solidFill>
                <a:effectLst>
                  <a:outerShdw blurRad="38100" dist="38100" dir="2700000" algn="tl">
                    <a:srgbClr val="000000">
                      <a:alpha val="43137"/>
                    </a:srgbClr>
                  </a:outerShdw>
                </a:effectLst>
                <a:latin typeface="Tw Cen MT" panose="020B0602020104020603"/>
              </a:rPr>
              <a:t> dan </a:t>
            </a:r>
            <a:r>
              <a:rPr lang="en-MY" sz="2000" dirty="0" err="1">
                <a:solidFill>
                  <a:prstClr val="white"/>
                </a:solidFill>
                <a:effectLst>
                  <a:outerShdw blurRad="38100" dist="38100" dir="2700000" algn="tl">
                    <a:srgbClr val="000000">
                      <a:alpha val="43137"/>
                    </a:srgbClr>
                  </a:outerShdw>
                </a:effectLst>
                <a:latin typeface="Tw Cen MT" panose="020B0602020104020603"/>
              </a:rPr>
              <a:t>bersentuh</a:t>
            </a:r>
            <a:r>
              <a:rPr lang="en-MY" sz="2000" dirty="0">
                <a:solidFill>
                  <a:prstClr val="white"/>
                </a:solidFill>
                <a:effectLst>
                  <a:outerShdw blurRad="38100" dist="38100" dir="2700000" algn="tl">
                    <a:srgbClr val="000000">
                      <a:alpha val="43137"/>
                    </a:srgbClr>
                  </a:outerShdw>
                </a:effectLst>
                <a:latin typeface="Tw Cen MT" panose="020B0602020104020603"/>
              </a:rPr>
              <a:t> bahu </a:t>
            </a:r>
            <a:r>
              <a:rPr lang="en-MY" sz="2000" dirty="0" err="1">
                <a:solidFill>
                  <a:prstClr val="white"/>
                </a:solidFill>
                <a:effectLst>
                  <a:outerShdw blurRad="38100" dist="38100" dir="2700000" algn="tl">
                    <a:srgbClr val="000000">
                      <a:alpha val="43137"/>
                    </a:srgbClr>
                  </a:outerShdw>
                </a:effectLst>
                <a:latin typeface="Tw Cen MT" panose="020B0602020104020603"/>
              </a:rPr>
              <a:t>ke</a:t>
            </a:r>
            <a:r>
              <a:rPr lang="en-MY" sz="2000" dirty="0">
                <a:solidFill>
                  <a:prstClr val="white"/>
                </a:solidFill>
                <a:effectLst>
                  <a:outerShdw blurRad="38100" dist="38100" dir="2700000" algn="tl">
                    <a:srgbClr val="000000">
                      <a:alpha val="43137"/>
                    </a:srgbClr>
                  </a:outerShdw>
                </a:effectLst>
                <a:latin typeface="Tw Cen MT" panose="020B0602020104020603"/>
              </a:rPr>
              <a:t> bahu. </a:t>
            </a:r>
          </a:p>
          <a:p>
            <a:pPr marL="685800" lvl="1" indent="-228600">
              <a:lnSpc>
                <a:spcPct val="110000"/>
              </a:lnSpc>
              <a:spcBef>
                <a:spcPts val="500"/>
              </a:spcBef>
              <a:buSzPct val="125000"/>
              <a:buFont typeface="Arial" panose="020B0604020202020204" pitchFamily="34" charset="0"/>
              <a:buChar char="•"/>
            </a:pPr>
            <a:r>
              <a:rPr lang="en-MY" sz="2000" dirty="0" err="1">
                <a:solidFill>
                  <a:srgbClr val="FFFF00"/>
                </a:solidFill>
                <a:effectLst>
                  <a:outerShdw blurRad="38100" dist="38100" dir="2700000" algn="tl">
                    <a:srgbClr val="000000">
                      <a:alpha val="43137"/>
                    </a:srgbClr>
                  </a:outerShdw>
                </a:effectLst>
                <a:latin typeface="Tw Cen MT" panose="020B0602020104020603"/>
              </a:rPr>
              <a:t>tiada</a:t>
            </a:r>
            <a:r>
              <a:rPr lang="en-MY" sz="2000" dirty="0">
                <a:solidFill>
                  <a:prstClr val="white"/>
                </a:solidFill>
                <a:effectLst>
                  <a:outerShdw blurRad="38100" dist="38100" dir="2700000" algn="tl">
                    <a:srgbClr val="000000">
                      <a:alpha val="43137"/>
                    </a:srgbClr>
                  </a:outerShdw>
                </a:effectLst>
                <a:latin typeface="Tw Cen MT" panose="020B0602020104020603"/>
              </a:rPr>
              <a:t> </a:t>
            </a:r>
            <a:r>
              <a:rPr lang="en-MY" sz="2000" dirty="0" err="1">
                <a:solidFill>
                  <a:prstClr val="white"/>
                </a:solidFill>
                <a:effectLst>
                  <a:outerShdw blurRad="38100" dist="38100" dir="2700000" algn="tl">
                    <a:srgbClr val="000000">
                      <a:alpha val="43137"/>
                    </a:srgbClr>
                  </a:outerShdw>
                </a:effectLst>
                <a:latin typeface="Tw Cen MT" panose="020B0602020104020603"/>
              </a:rPr>
              <a:t>pergerakan</a:t>
            </a:r>
            <a:r>
              <a:rPr lang="en-MY" sz="2000" dirty="0">
                <a:solidFill>
                  <a:prstClr val="white"/>
                </a:solidFill>
                <a:effectLst>
                  <a:outerShdw blurRad="38100" dist="38100" dir="2700000" algn="tl">
                    <a:srgbClr val="000000">
                      <a:alpha val="43137"/>
                    </a:srgbClr>
                  </a:outerShdw>
                </a:effectLst>
                <a:latin typeface="Tw Cen MT" panose="020B0602020104020603"/>
              </a:rPr>
              <a:t> </a:t>
            </a:r>
            <a:r>
              <a:rPr lang="en-MY" sz="2000" dirty="0" err="1">
                <a:solidFill>
                  <a:prstClr val="white"/>
                </a:solidFill>
                <a:effectLst>
                  <a:outerShdw blurRad="38100" dist="38100" dir="2700000" algn="tl">
                    <a:srgbClr val="000000">
                      <a:alpha val="43137"/>
                    </a:srgbClr>
                  </a:outerShdw>
                </a:effectLst>
                <a:latin typeface="Tw Cen MT" panose="020B0602020104020603"/>
              </a:rPr>
              <a:t>perhubungan</a:t>
            </a:r>
            <a:r>
              <a:rPr lang="en-MY" sz="2000" dirty="0">
                <a:solidFill>
                  <a:prstClr val="white"/>
                </a:solidFill>
                <a:effectLst>
                  <a:outerShdw blurRad="38100" dist="38100" dir="2700000" algn="tl">
                    <a:srgbClr val="000000">
                      <a:alpha val="43137"/>
                    </a:srgbClr>
                  </a:outerShdw>
                </a:effectLst>
                <a:latin typeface="Tw Cen MT" panose="020B0602020104020603"/>
              </a:rPr>
              <a:t> </a:t>
            </a:r>
            <a:r>
              <a:rPr lang="en-MY" sz="2000" dirty="0" err="1">
                <a:solidFill>
                  <a:srgbClr val="FFFF00"/>
                </a:solidFill>
                <a:effectLst>
                  <a:outerShdw blurRad="38100" dist="38100" dir="2700000" algn="tl">
                    <a:srgbClr val="000000">
                      <a:alpha val="43137"/>
                    </a:srgbClr>
                  </a:outerShdw>
                </a:effectLst>
                <a:latin typeface="Tw Cen MT" panose="020B0602020104020603"/>
              </a:rPr>
              <a:t>rapat</a:t>
            </a:r>
            <a:r>
              <a:rPr lang="en-MY" sz="2000" dirty="0">
                <a:solidFill>
                  <a:prstClr val="white"/>
                </a:solidFill>
                <a:effectLst>
                  <a:outerShdw blurRad="38100" dist="38100" dir="2700000" algn="tl">
                    <a:srgbClr val="000000">
                      <a:alpha val="43137"/>
                    </a:srgbClr>
                  </a:outerShdw>
                </a:effectLst>
                <a:latin typeface="Tw Cen MT" panose="020B0602020104020603"/>
              </a:rPr>
              <a:t> yang </a:t>
            </a:r>
            <a:r>
              <a:rPr lang="en-MY" sz="2000" dirty="0" err="1">
                <a:solidFill>
                  <a:prstClr val="white"/>
                </a:solidFill>
                <a:effectLst>
                  <a:outerShdw blurRad="38100" dist="38100" dir="2700000" algn="tl">
                    <a:srgbClr val="000000">
                      <a:alpha val="43137"/>
                    </a:srgbClr>
                  </a:outerShdw>
                </a:effectLst>
                <a:latin typeface="Tw Cen MT" panose="020B0602020104020603"/>
              </a:rPr>
              <a:t>ditemui</a:t>
            </a:r>
            <a:endParaRPr lang="en-MY" sz="2000" dirty="0">
              <a:solidFill>
                <a:prstClr val="white"/>
              </a:solidFill>
              <a:effectLst>
                <a:outerShdw blurRad="38100" dist="38100" dir="2700000" algn="tl">
                  <a:srgbClr val="000000">
                    <a:alpha val="43137"/>
                  </a:srgbClr>
                </a:outerShdw>
              </a:effectLst>
              <a:latin typeface="Tw Cen MT" panose="020B0602020104020603"/>
            </a:endParaRPr>
          </a:p>
          <a:p>
            <a:pPr marL="685800" lvl="1" indent="-228600">
              <a:lnSpc>
                <a:spcPct val="110000"/>
              </a:lnSpc>
              <a:spcBef>
                <a:spcPts val="500"/>
              </a:spcBef>
              <a:buSzPct val="125000"/>
              <a:buFont typeface="Arial" panose="020B0604020202020204" pitchFamily="34" charset="0"/>
              <a:buChar char="•"/>
            </a:pPr>
            <a:r>
              <a:rPr lang="en-US" sz="2000" dirty="0" err="1">
                <a:solidFill>
                  <a:srgbClr val="FFFF00"/>
                </a:solidFill>
                <a:effectLst>
                  <a:outerShdw blurRad="38100" dist="38100" dir="2700000" algn="tl">
                    <a:srgbClr val="000000">
                      <a:alpha val="43137"/>
                    </a:srgbClr>
                  </a:outerShdw>
                </a:effectLst>
                <a:latin typeface="Tw Cen MT" panose="020B0602020104020603"/>
              </a:rPr>
              <a:t>Rapat</a:t>
            </a:r>
            <a:r>
              <a:rPr lang="en-US" sz="2000" dirty="0">
                <a:solidFill>
                  <a:srgbClr val="FFFF00"/>
                </a:solidFill>
                <a:effectLst>
                  <a:outerShdw blurRad="38100" dist="38100" dir="2700000" algn="tl">
                    <a:srgbClr val="000000">
                      <a:alpha val="43137"/>
                    </a:srgbClr>
                  </a:outerShdw>
                </a:effectLst>
                <a:latin typeface="Tw Cen MT" panose="020B0602020104020603"/>
              </a:rPr>
              <a:t> – </a:t>
            </a:r>
            <a:r>
              <a:rPr lang="en-US" sz="2000" dirty="0" err="1">
                <a:solidFill>
                  <a:srgbClr val="FFFF00"/>
                </a:solidFill>
                <a:effectLst>
                  <a:outerShdw blurRad="38100" dist="38100" dir="2700000" algn="tl">
                    <a:srgbClr val="000000">
                      <a:alpha val="43137"/>
                    </a:srgbClr>
                  </a:outerShdw>
                </a:effectLst>
                <a:latin typeface="Tw Cen MT" panose="020B0602020104020603"/>
              </a:rPr>
              <a:t>beremosi</a:t>
            </a:r>
            <a:endParaRPr lang="en-US" sz="2000" dirty="0">
              <a:solidFill>
                <a:srgbClr val="FFFF00"/>
              </a:solidFill>
              <a:effectLst>
                <a:outerShdw blurRad="38100" dist="38100" dir="2700000" algn="tl">
                  <a:srgbClr val="000000">
                    <a:alpha val="43137"/>
                  </a:srgbClr>
                </a:outerShdw>
              </a:effectLst>
              <a:latin typeface="Tw Cen MT" panose="020B0602020104020603"/>
            </a:endParaRPr>
          </a:p>
          <a:p>
            <a:pPr marL="685800" lvl="1" indent="-228600">
              <a:lnSpc>
                <a:spcPct val="110000"/>
              </a:lnSpc>
              <a:spcBef>
                <a:spcPts val="500"/>
              </a:spcBef>
              <a:buSzPct val="125000"/>
              <a:buFont typeface="Arial" panose="020B0604020202020204" pitchFamily="34" charset="0"/>
              <a:buChar char="•"/>
            </a:pPr>
            <a:r>
              <a:rPr lang="en-US" sz="2000" dirty="0" err="1">
                <a:solidFill>
                  <a:prstClr val="white"/>
                </a:solidFill>
                <a:effectLst>
                  <a:outerShdw blurRad="38100" dist="38100" dir="2700000" algn="tl">
                    <a:srgbClr val="000000">
                      <a:alpha val="43137"/>
                    </a:srgbClr>
                  </a:outerShdw>
                </a:effectLst>
                <a:latin typeface="Tw Cen MT" panose="020B0602020104020603"/>
              </a:rPr>
              <a:t>Menjadi</a:t>
            </a:r>
            <a:r>
              <a:rPr lang="en-US" sz="2000" dirty="0">
                <a:solidFill>
                  <a:prstClr val="white"/>
                </a:solidFill>
                <a:effectLst>
                  <a:outerShdw blurRad="38100" dist="38100" dir="2700000" algn="tl">
                    <a:srgbClr val="000000">
                      <a:alpha val="43137"/>
                    </a:srgbClr>
                  </a:outerShdw>
                </a:effectLst>
                <a:latin typeface="Tw Cen MT" panose="020B0602020104020603"/>
              </a:rPr>
              <a:t> </a:t>
            </a:r>
            <a:r>
              <a:rPr lang="en-US" sz="2000" dirty="0" err="1">
                <a:solidFill>
                  <a:prstClr val="white"/>
                </a:solidFill>
                <a:effectLst>
                  <a:outerShdw blurRad="38100" dist="38100" dir="2700000" algn="tl">
                    <a:srgbClr val="000000">
                      <a:alpha val="43137"/>
                    </a:srgbClr>
                  </a:outerShdw>
                </a:effectLst>
                <a:latin typeface="Tw Cen MT" panose="020B0602020104020603"/>
              </a:rPr>
              <a:t>jenis</a:t>
            </a:r>
            <a:r>
              <a:rPr lang="en-US" sz="2000" dirty="0">
                <a:solidFill>
                  <a:prstClr val="white"/>
                </a:solidFill>
                <a:effectLst>
                  <a:outerShdw blurRad="38100" dist="38100" dir="2700000" algn="tl">
                    <a:srgbClr val="000000">
                      <a:alpha val="43137"/>
                    </a:srgbClr>
                  </a:outerShdw>
                </a:effectLst>
                <a:latin typeface="Tw Cen MT" panose="020B0602020104020603"/>
              </a:rPr>
              <a:t> orang mobs</a:t>
            </a:r>
            <a:endParaRPr lang="en-MY" sz="2000" dirty="0">
              <a:solidFill>
                <a:prstClr val="white"/>
              </a:solidFill>
              <a:effectLst>
                <a:outerShdw blurRad="38100" dist="38100" dir="2700000" algn="tl">
                  <a:srgbClr val="000000">
                    <a:alpha val="43137"/>
                  </a:srgbClr>
                </a:outerShdw>
              </a:effectLst>
              <a:latin typeface="Tw Cen MT" panose="020B0602020104020603"/>
            </a:endParaRPr>
          </a:p>
        </p:txBody>
      </p:sp>
    </p:spTree>
    <p:extLst>
      <p:ext uri="{BB962C8B-B14F-4D97-AF65-F5344CB8AC3E}">
        <p14:creationId xmlns:p14="http://schemas.microsoft.com/office/powerpoint/2010/main" val="302896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7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anim calcmode="lin" valueType="num">
                                      <p:cBhvr>
                                        <p:cTn id="8" dur="750" fill="hold"/>
                                        <p:tgtEl>
                                          <p:spTgt spid="34"/>
                                        </p:tgtEl>
                                        <p:attrNameLst>
                                          <p:attrName>ppt_x</p:attrName>
                                        </p:attrNameLst>
                                      </p:cBhvr>
                                      <p:tavLst>
                                        <p:tav tm="0">
                                          <p:val>
                                            <p:strVal val="#ppt_x"/>
                                          </p:val>
                                        </p:tav>
                                        <p:tav tm="100000">
                                          <p:val>
                                            <p:strVal val="#ppt_x"/>
                                          </p:val>
                                        </p:tav>
                                      </p:tavLst>
                                    </p:anim>
                                    <p:anim calcmode="lin" valueType="num">
                                      <p:cBhvr>
                                        <p:cTn id="9" dur="750" fill="hold"/>
                                        <p:tgtEl>
                                          <p:spTgt spid="34"/>
                                        </p:tgtEl>
                                        <p:attrNameLst>
                                          <p:attrName>ppt_y</p:attrName>
                                        </p:attrNameLst>
                                      </p:cBhvr>
                                      <p:tavLst>
                                        <p:tav tm="0">
                                          <p:val>
                                            <p:strVal val="#ppt_y+.1"/>
                                          </p:val>
                                        </p:tav>
                                        <p:tav tm="100000">
                                          <p:val>
                                            <p:strVal val="#ppt_y"/>
                                          </p:val>
                                        </p:tav>
                                      </p:tavLst>
                                    </p:anim>
                                  </p:childTnLst>
                                </p:cTn>
                              </p:par>
                              <p:par>
                                <p:cTn id="10" presetID="50" presetClass="entr" presetSubtype="0" decel="10000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700" fill="hold"/>
                                        <p:tgtEl>
                                          <p:spTgt spid="3"/>
                                        </p:tgtEl>
                                        <p:attrNameLst>
                                          <p:attrName>ppt_w</p:attrName>
                                        </p:attrNameLst>
                                      </p:cBhvr>
                                      <p:tavLst>
                                        <p:tav tm="0">
                                          <p:val>
                                            <p:strVal val="#ppt_w+.3"/>
                                          </p:val>
                                        </p:tav>
                                        <p:tav tm="100000">
                                          <p:val>
                                            <p:strVal val="#ppt_w"/>
                                          </p:val>
                                        </p:tav>
                                      </p:tavLst>
                                    </p:anim>
                                    <p:anim calcmode="lin" valueType="num">
                                      <p:cBhvr>
                                        <p:cTn id="13" dur="1700" fill="hold"/>
                                        <p:tgtEl>
                                          <p:spTgt spid="3"/>
                                        </p:tgtEl>
                                        <p:attrNameLst>
                                          <p:attrName>ppt_h</p:attrName>
                                        </p:attrNameLst>
                                      </p:cBhvr>
                                      <p:tavLst>
                                        <p:tav tm="0">
                                          <p:val>
                                            <p:strVal val="#ppt_h"/>
                                          </p:val>
                                        </p:tav>
                                        <p:tav tm="100000">
                                          <p:val>
                                            <p:strVal val="#ppt_h"/>
                                          </p:val>
                                        </p:tav>
                                      </p:tavLst>
                                    </p:anim>
                                    <p:animEffect transition="in" filter="fade">
                                      <p:cBhvr>
                                        <p:cTn id="14" dur="1700"/>
                                        <p:tgtEl>
                                          <p:spTgt spid="3"/>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8"/>
                                        </p:tgtEl>
                                        <p:attrNameLst>
                                          <p:attrName>ppt_y</p:attrName>
                                        </p:attrNameLst>
                                      </p:cBhvr>
                                      <p:tavLst>
                                        <p:tav tm="0">
                                          <p:val>
                                            <p:strVal val="#ppt_y"/>
                                          </p:val>
                                        </p:tav>
                                        <p:tav tm="100000">
                                          <p:val>
                                            <p:strVal val="#ppt_y"/>
                                          </p:val>
                                        </p:tav>
                                      </p:tavLst>
                                    </p:anim>
                                    <p:anim calcmode="lin" valueType="num">
                                      <p:cBhvr>
                                        <p:cTn id="1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TotalTime>
  <Words>3493</Words>
  <Application>Microsoft Office PowerPoint</Application>
  <PresentationFormat>Widescreen</PresentationFormat>
  <Paragraphs>466</Paragraphs>
  <Slides>38</Slides>
  <Notes>31</Notes>
  <HiddenSlides>3</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38</vt:i4>
      </vt:variant>
    </vt:vector>
  </HeadingPairs>
  <TitlesOfParts>
    <vt:vector size="57" baseType="lpstr">
      <vt:lpstr>A-OTF MainichiNewspapersM Pro L</vt:lpstr>
      <vt:lpstr>等线</vt:lpstr>
      <vt:lpstr>等线 Light</vt:lpstr>
      <vt:lpstr>微软雅黑</vt:lpstr>
      <vt:lpstr>方正兰亭黑_GBK</vt:lpstr>
      <vt:lpstr>Arial</vt:lpstr>
      <vt:lpstr>Bell MT</vt:lpstr>
      <vt:lpstr>Book Antiqua</vt:lpstr>
      <vt:lpstr>Calibri</vt:lpstr>
      <vt:lpstr>Comic Sans MS</vt:lpstr>
      <vt:lpstr>Constantia</vt:lpstr>
      <vt:lpstr>Helvetica</vt:lpstr>
      <vt:lpstr>Just Another Hand</vt:lpstr>
      <vt:lpstr>Segoe UI</vt:lpstr>
      <vt:lpstr>Times New Roman</vt:lpstr>
      <vt:lpstr>Tw Cen MT</vt:lpstr>
      <vt:lpstr>Vijaya</vt:lpstr>
      <vt:lpstr>Wingdings</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Kekangan</vt:lpstr>
      <vt:lpstr>PowerPoint Presentation</vt:lpstr>
      <vt:lpstr>PowerPoint Presentation</vt:lpstr>
      <vt:lpstr>PowerPoint Presentation</vt:lpstr>
      <vt:lpstr>PowerPoint Presentation</vt:lpstr>
      <vt:lpstr>PowerPoint Presentation</vt:lpstr>
      <vt:lpstr>我们的愿景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Tze Shan</dc:creator>
  <cp:lastModifiedBy>Tze Shan</cp:lastModifiedBy>
  <cp:revision>12</cp:revision>
  <dcterms:created xsi:type="dcterms:W3CDTF">2019-05-27T09:37:11Z</dcterms:created>
  <dcterms:modified xsi:type="dcterms:W3CDTF">2019-05-28T04:07:26Z</dcterms:modified>
</cp:coreProperties>
</file>